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2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TT 2018 Title or 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334EFEF-0426-C74F-9A00-3037EFE0BB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-15"/>
          <a:stretch/>
        </p:blipFill>
        <p:spPr>
          <a:xfrm>
            <a:off x="1807" y="0"/>
            <a:ext cx="12190193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6096001" y="1362639"/>
            <a:ext cx="6096000" cy="41739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9"/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6525725" y="4970499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3419DF38-75E9-4505-9768-A671EE7C44D2}" type="datetime1">
              <a:rPr lang="en-GB" noProof="0" smtClean="0"/>
              <a:pPr/>
              <a:t>11/10/2022</a:t>
            </a:fld>
            <a:endParaRPr lang="en-GB" noProof="0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88327" y="4970499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4930743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6525724" y="2424057"/>
            <a:ext cx="4906071" cy="2109821"/>
          </a:xfrm>
        </p:spPr>
        <p:txBody>
          <a:bodyPr anchor="b" anchorCtr="0"/>
          <a:lstStyle>
            <a:lvl1pPr algn="l">
              <a:lnSpc>
                <a:spcPct val="90000"/>
              </a:lnSpc>
              <a:defRPr sz="3733" b="1" spc="0" baseline="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 to add short VTT headline.</a:t>
            </a: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0883902" y="1363136"/>
            <a:ext cx="1303867" cy="884767"/>
            <a:chOff x="5142" y="644"/>
            <a:chExt cx="616" cy="418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2" y="644"/>
              <a:ext cx="616" cy="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4" name="Rectangle 5"/>
            <p:cNvSpPr>
              <a:spLocks noChangeArrowheads="1"/>
            </p:cNvSpPr>
            <p:nvPr userDrawn="1"/>
          </p:nvSpPr>
          <p:spPr bwMode="auto">
            <a:xfrm>
              <a:off x="5145" y="647"/>
              <a:ext cx="610" cy="4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5" name="Freeform 6"/>
            <p:cNvSpPr>
              <a:spLocks/>
            </p:cNvSpPr>
            <p:nvPr userDrawn="1"/>
          </p:nvSpPr>
          <p:spPr bwMode="auto">
            <a:xfrm>
              <a:off x="5542" y="763"/>
              <a:ext cx="111" cy="162"/>
            </a:xfrm>
            <a:custGeom>
              <a:avLst/>
              <a:gdLst>
                <a:gd name="T0" fmla="*/ 157 w 221"/>
                <a:gd name="T1" fmla="*/ 325 h 325"/>
                <a:gd name="T2" fmla="*/ 157 w 221"/>
                <a:gd name="T3" fmla="*/ 78 h 325"/>
                <a:gd name="T4" fmla="*/ 221 w 221"/>
                <a:gd name="T5" fmla="*/ 78 h 325"/>
                <a:gd name="T6" fmla="*/ 221 w 221"/>
                <a:gd name="T7" fmla="*/ 0 h 325"/>
                <a:gd name="T8" fmla="*/ 0 w 221"/>
                <a:gd name="T9" fmla="*/ 0 h 325"/>
                <a:gd name="T10" fmla="*/ 0 w 221"/>
                <a:gd name="T11" fmla="*/ 78 h 325"/>
                <a:gd name="T12" fmla="*/ 66 w 221"/>
                <a:gd name="T13" fmla="*/ 78 h 325"/>
                <a:gd name="T14" fmla="*/ 66 w 221"/>
                <a:gd name="T15" fmla="*/ 325 h 325"/>
                <a:gd name="T16" fmla="*/ 66 w 221"/>
                <a:gd name="T17" fmla="*/ 325 h 325"/>
                <a:gd name="T18" fmla="*/ 157 w 221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1" h="325">
                  <a:moveTo>
                    <a:pt x="157" y="325"/>
                  </a:moveTo>
                  <a:lnTo>
                    <a:pt x="157" y="78"/>
                  </a:lnTo>
                  <a:lnTo>
                    <a:pt x="221" y="78"/>
                  </a:lnTo>
                  <a:lnTo>
                    <a:pt x="221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7" y="325"/>
                  </a:lnTo>
                  <a:close/>
                </a:path>
              </a:pathLst>
            </a:custGeom>
            <a:solidFill>
              <a:srgbClr val="1659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Freeform 7"/>
            <p:cNvSpPr>
              <a:spLocks/>
            </p:cNvSpPr>
            <p:nvPr userDrawn="1"/>
          </p:nvSpPr>
          <p:spPr bwMode="auto">
            <a:xfrm>
              <a:off x="5408" y="763"/>
              <a:ext cx="122" cy="162"/>
            </a:xfrm>
            <a:custGeom>
              <a:avLst/>
              <a:gdLst>
                <a:gd name="T0" fmla="*/ 87 w 242"/>
                <a:gd name="T1" fmla="*/ 78 h 325"/>
                <a:gd name="T2" fmla="*/ 87 w 242"/>
                <a:gd name="T3" fmla="*/ 325 h 325"/>
                <a:gd name="T4" fmla="*/ 178 w 242"/>
                <a:gd name="T5" fmla="*/ 325 h 325"/>
                <a:gd name="T6" fmla="*/ 178 w 242"/>
                <a:gd name="T7" fmla="*/ 78 h 325"/>
                <a:gd name="T8" fmla="*/ 242 w 242"/>
                <a:gd name="T9" fmla="*/ 78 h 325"/>
                <a:gd name="T10" fmla="*/ 242 w 242"/>
                <a:gd name="T11" fmla="*/ 0 h 325"/>
                <a:gd name="T12" fmla="*/ 24 w 242"/>
                <a:gd name="T13" fmla="*/ 0 h 325"/>
                <a:gd name="T14" fmla="*/ 0 w 242"/>
                <a:gd name="T15" fmla="*/ 78 h 325"/>
                <a:gd name="T16" fmla="*/ 87 w 242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2" h="325">
                  <a:moveTo>
                    <a:pt x="87" y="78"/>
                  </a:moveTo>
                  <a:lnTo>
                    <a:pt x="87" y="325"/>
                  </a:lnTo>
                  <a:lnTo>
                    <a:pt x="178" y="325"/>
                  </a:lnTo>
                  <a:lnTo>
                    <a:pt x="178" y="78"/>
                  </a:lnTo>
                  <a:lnTo>
                    <a:pt x="242" y="78"/>
                  </a:lnTo>
                  <a:lnTo>
                    <a:pt x="242" y="0"/>
                  </a:lnTo>
                  <a:lnTo>
                    <a:pt x="24" y="0"/>
                  </a:lnTo>
                  <a:lnTo>
                    <a:pt x="0" y="78"/>
                  </a:lnTo>
                  <a:lnTo>
                    <a:pt x="87" y="78"/>
                  </a:lnTo>
                  <a:close/>
                </a:path>
              </a:pathLst>
            </a:custGeom>
            <a:solidFill>
              <a:srgbClr val="1659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8"/>
            <p:cNvSpPr>
              <a:spLocks/>
            </p:cNvSpPr>
            <p:nvPr userDrawn="1"/>
          </p:nvSpPr>
          <p:spPr bwMode="auto">
            <a:xfrm>
              <a:off x="5263" y="763"/>
              <a:ext cx="144" cy="162"/>
            </a:xfrm>
            <a:custGeom>
              <a:avLst/>
              <a:gdLst>
                <a:gd name="T0" fmla="*/ 183 w 289"/>
                <a:gd name="T1" fmla="*/ 325 h 325"/>
                <a:gd name="T2" fmla="*/ 289 w 289"/>
                <a:gd name="T3" fmla="*/ 0 h 325"/>
                <a:gd name="T4" fmla="*/ 196 w 289"/>
                <a:gd name="T5" fmla="*/ 0 h 325"/>
                <a:gd name="T6" fmla="*/ 142 w 289"/>
                <a:gd name="T7" fmla="*/ 168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8 w 289"/>
                <a:gd name="T23" fmla="*/ 168 h 325"/>
                <a:gd name="T24" fmla="*/ 91 w 289"/>
                <a:gd name="T25" fmla="*/ 60 h 325"/>
                <a:gd name="T26" fmla="*/ 0 w 289"/>
                <a:gd name="T27" fmla="*/ 60 h 325"/>
                <a:gd name="T28" fmla="*/ 90 w 289"/>
                <a:gd name="T29" fmla="*/ 325 h 325"/>
                <a:gd name="T30" fmla="*/ 183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3" y="325"/>
                  </a:moveTo>
                  <a:lnTo>
                    <a:pt x="289" y="0"/>
                  </a:lnTo>
                  <a:lnTo>
                    <a:pt x="196" y="0"/>
                  </a:lnTo>
                  <a:lnTo>
                    <a:pt x="142" y="168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8" y="168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90" y="325"/>
                  </a:lnTo>
                  <a:lnTo>
                    <a:pt x="183" y="325"/>
                  </a:lnTo>
                  <a:close/>
                </a:path>
              </a:pathLst>
            </a:cu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243186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TT 2018 Title a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0613" y="1715908"/>
            <a:ext cx="8534400" cy="3313295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5120"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Click to add short VTT headline.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970617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585FE60C-1298-40ED-B909-705967FAF81D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3219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10892370" y="-10584"/>
            <a:ext cx="1310217" cy="891117"/>
            <a:chOff x="5146" y="-5"/>
            <a:chExt cx="619" cy="421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6" y="-5"/>
              <a:ext cx="619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5149" y="-2"/>
              <a:ext cx="613" cy="4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6"/>
            <p:cNvSpPr>
              <a:spLocks/>
            </p:cNvSpPr>
            <p:nvPr userDrawn="1"/>
          </p:nvSpPr>
          <p:spPr bwMode="auto">
            <a:xfrm>
              <a:off x="5548" y="115"/>
              <a:ext cx="111" cy="163"/>
            </a:xfrm>
            <a:custGeom>
              <a:avLst/>
              <a:gdLst>
                <a:gd name="T0" fmla="*/ 158 w 222"/>
                <a:gd name="T1" fmla="*/ 327 h 327"/>
                <a:gd name="T2" fmla="*/ 158 w 222"/>
                <a:gd name="T3" fmla="*/ 78 h 327"/>
                <a:gd name="T4" fmla="*/ 222 w 222"/>
                <a:gd name="T5" fmla="*/ 78 h 327"/>
                <a:gd name="T6" fmla="*/ 222 w 222"/>
                <a:gd name="T7" fmla="*/ 0 h 327"/>
                <a:gd name="T8" fmla="*/ 0 w 222"/>
                <a:gd name="T9" fmla="*/ 0 h 327"/>
                <a:gd name="T10" fmla="*/ 0 w 222"/>
                <a:gd name="T11" fmla="*/ 78 h 327"/>
                <a:gd name="T12" fmla="*/ 66 w 222"/>
                <a:gd name="T13" fmla="*/ 78 h 327"/>
                <a:gd name="T14" fmla="*/ 66 w 222"/>
                <a:gd name="T15" fmla="*/ 327 h 327"/>
                <a:gd name="T16" fmla="*/ 66 w 222"/>
                <a:gd name="T17" fmla="*/ 327 h 327"/>
                <a:gd name="T18" fmla="*/ 158 w 222"/>
                <a:gd name="T19" fmla="*/ 32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2" h="327">
                  <a:moveTo>
                    <a:pt x="158" y="327"/>
                  </a:moveTo>
                  <a:lnTo>
                    <a:pt x="158" y="78"/>
                  </a:lnTo>
                  <a:lnTo>
                    <a:pt x="222" y="78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7"/>
                  </a:lnTo>
                  <a:lnTo>
                    <a:pt x="66" y="327"/>
                  </a:lnTo>
                  <a:lnTo>
                    <a:pt x="158" y="327"/>
                  </a:lnTo>
                  <a:close/>
                </a:path>
              </a:pathLst>
            </a:cu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8" name="Freeform 7"/>
            <p:cNvSpPr>
              <a:spLocks/>
            </p:cNvSpPr>
            <p:nvPr userDrawn="1"/>
          </p:nvSpPr>
          <p:spPr bwMode="auto">
            <a:xfrm>
              <a:off x="5414" y="115"/>
              <a:ext cx="122" cy="163"/>
            </a:xfrm>
            <a:custGeom>
              <a:avLst/>
              <a:gdLst>
                <a:gd name="T0" fmla="*/ 88 w 244"/>
                <a:gd name="T1" fmla="*/ 78 h 327"/>
                <a:gd name="T2" fmla="*/ 88 w 244"/>
                <a:gd name="T3" fmla="*/ 327 h 327"/>
                <a:gd name="T4" fmla="*/ 180 w 244"/>
                <a:gd name="T5" fmla="*/ 327 h 327"/>
                <a:gd name="T6" fmla="*/ 180 w 244"/>
                <a:gd name="T7" fmla="*/ 78 h 327"/>
                <a:gd name="T8" fmla="*/ 244 w 244"/>
                <a:gd name="T9" fmla="*/ 78 h 327"/>
                <a:gd name="T10" fmla="*/ 244 w 244"/>
                <a:gd name="T11" fmla="*/ 0 h 327"/>
                <a:gd name="T12" fmla="*/ 25 w 244"/>
                <a:gd name="T13" fmla="*/ 0 h 327"/>
                <a:gd name="T14" fmla="*/ 0 w 244"/>
                <a:gd name="T15" fmla="*/ 78 h 327"/>
                <a:gd name="T16" fmla="*/ 88 w 244"/>
                <a:gd name="T17" fmla="*/ 78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327">
                  <a:moveTo>
                    <a:pt x="88" y="78"/>
                  </a:moveTo>
                  <a:lnTo>
                    <a:pt x="88" y="327"/>
                  </a:lnTo>
                  <a:lnTo>
                    <a:pt x="180" y="327"/>
                  </a:lnTo>
                  <a:lnTo>
                    <a:pt x="180" y="78"/>
                  </a:lnTo>
                  <a:lnTo>
                    <a:pt x="244" y="78"/>
                  </a:lnTo>
                  <a:lnTo>
                    <a:pt x="244" y="0"/>
                  </a:lnTo>
                  <a:lnTo>
                    <a:pt x="25" y="0"/>
                  </a:lnTo>
                  <a:lnTo>
                    <a:pt x="0" y="78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9" name="Freeform 8"/>
            <p:cNvSpPr>
              <a:spLocks/>
            </p:cNvSpPr>
            <p:nvPr userDrawn="1"/>
          </p:nvSpPr>
          <p:spPr bwMode="auto">
            <a:xfrm>
              <a:off x="5267" y="115"/>
              <a:ext cx="145" cy="163"/>
            </a:xfrm>
            <a:custGeom>
              <a:avLst/>
              <a:gdLst>
                <a:gd name="T0" fmla="*/ 183 w 289"/>
                <a:gd name="T1" fmla="*/ 327 h 327"/>
                <a:gd name="T2" fmla="*/ 289 w 289"/>
                <a:gd name="T3" fmla="*/ 0 h 327"/>
                <a:gd name="T4" fmla="*/ 197 w 289"/>
                <a:gd name="T5" fmla="*/ 0 h 327"/>
                <a:gd name="T6" fmla="*/ 142 w 289"/>
                <a:gd name="T7" fmla="*/ 168 h 327"/>
                <a:gd name="T8" fmla="*/ 135 w 289"/>
                <a:gd name="T9" fmla="*/ 192 h 327"/>
                <a:gd name="T10" fmla="*/ 135 w 289"/>
                <a:gd name="T11" fmla="*/ 192 h 327"/>
                <a:gd name="T12" fmla="*/ 135 w 289"/>
                <a:gd name="T13" fmla="*/ 192 h 327"/>
                <a:gd name="T14" fmla="*/ 135 w 289"/>
                <a:gd name="T15" fmla="*/ 192 h 327"/>
                <a:gd name="T16" fmla="*/ 135 w 289"/>
                <a:gd name="T17" fmla="*/ 192 h 327"/>
                <a:gd name="T18" fmla="*/ 135 w 289"/>
                <a:gd name="T19" fmla="*/ 192 h 327"/>
                <a:gd name="T20" fmla="*/ 135 w 289"/>
                <a:gd name="T21" fmla="*/ 192 h 327"/>
                <a:gd name="T22" fmla="*/ 128 w 289"/>
                <a:gd name="T23" fmla="*/ 168 h 327"/>
                <a:gd name="T24" fmla="*/ 91 w 289"/>
                <a:gd name="T25" fmla="*/ 60 h 327"/>
                <a:gd name="T26" fmla="*/ 0 w 289"/>
                <a:gd name="T27" fmla="*/ 60 h 327"/>
                <a:gd name="T28" fmla="*/ 89 w 289"/>
                <a:gd name="T29" fmla="*/ 327 h 327"/>
                <a:gd name="T30" fmla="*/ 183 w 289"/>
                <a:gd name="T31" fmla="*/ 32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7">
                  <a:moveTo>
                    <a:pt x="183" y="327"/>
                  </a:moveTo>
                  <a:lnTo>
                    <a:pt x="289" y="0"/>
                  </a:lnTo>
                  <a:lnTo>
                    <a:pt x="197" y="0"/>
                  </a:lnTo>
                  <a:lnTo>
                    <a:pt x="142" y="168"/>
                  </a:lnTo>
                  <a:lnTo>
                    <a:pt x="135" y="192"/>
                  </a:lnTo>
                  <a:lnTo>
                    <a:pt x="135" y="192"/>
                  </a:lnTo>
                  <a:lnTo>
                    <a:pt x="135" y="192"/>
                  </a:lnTo>
                  <a:lnTo>
                    <a:pt x="135" y="192"/>
                  </a:lnTo>
                  <a:lnTo>
                    <a:pt x="135" y="192"/>
                  </a:lnTo>
                  <a:lnTo>
                    <a:pt x="135" y="192"/>
                  </a:lnTo>
                  <a:lnTo>
                    <a:pt x="135" y="192"/>
                  </a:lnTo>
                  <a:lnTo>
                    <a:pt x="128" y="168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89" y="327"/>
                  </a:lnTo>
                  <a:lnTo>
                    <a:pt x="183" y="327"/>
                  </a:lnTo>
                  <a:close/>
                </a:path>
              </a:pathLst>
            </a:cu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286598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TT 2018 Title al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0613" y="1715908"/>
            <a:ext cx="8534400" cy="3313295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5067"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Click to add short VTT headline.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970617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AD899E24-786A-4024-8409-9CEB063C3201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3219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10892368" y="-8466"/>
            <a:ext cx="1308100" cy="886884"/>
            <a:chOff x="5146" y="-4"/>
            <a:chExt cx="618" cy="419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6" y="-4"/>
              <a:ext cx="618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5149" y="-1"/>
              <a:ext cx="612" cy="4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6"/>
            <p:cNvSpPr>
              <a:spLocks/>
            </p:cNvSpPr>
            <p:nvPr userDrawn="1"/>
          </p:nvSpPr>
          <p:spPr bwMode="auto">
            <a:xfrm>
              <a:off x="5547" y="115"/>
              <a:ext cx="111" cy="163"/>
            </a:xfrm>
            <a:custGeom>
              <a:avLst/>
              <a:gdLst>
                <a:gd name="T0" fmla="*/ 157 w 222"/>
                <a:gd name="T1" fmla="*/ 325 h 325"/>
                <a:gd name="T2" fmla="*/ 157 w 222"/>
                <a:gd name="T3" fmla="*/ 78 h 325"/>
                <a:gd name="T4" fmla="*/ 222 w 222"/>
                <a:gd name="T5" fmla="*/ 78 h 325"/>
                <a:gd name="T6" fmla="*/ 222 w 222"/>
                <a:gd name="T7" fmla="*/ 0 h 325"/>
                <a:gd name="T8" fmla="*/ 0 w 222"/>
                <a:gd name="T9" fmla="*/ 0 h 325"/>
                <a:gd name="T10" fmla="*/ 0 w 222"/>
                <a:gd name="T11" fmla="*/ 78 h 325"/>
                <a:gd name="T12" fmla="*/ 66 w 222"/>
                <a:gd name="T13" fmla="*/ 78 h 325"/>
                <a:gd name="T14" fmla="*/ 66 w 222"/>
                <a:gd name="T15" fmla="*/ 325 h 325"/>
                <a:gd name="T16" fmla="*/ 66 w 222"/>
                <a:gd name="T17" fmla="*/ 325 h 325"/>
                <a:gd name="T18" fmla="*/ 157 w 222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2" h="325">
                  <a:moveTo>
                    <a:pt x="157" y="325"/>
                  </a:moveTo>
                  <a:lnTo>
                    <a:pt x="157" y="78"/>
                  </a:lnTo>
                  <a:lnTo>
                    <a:pt x="222" y="78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7" y="325"/>
                  </a:lnTo>
                  <a:close/>
                </a:path>
              </a:pathLst>
            </a:custGeom>
            <a:solidFill>
              <a:srgbClr val="1659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8" name="Freeform 7"/>
            <p:cNvSpPr>
              <a:spLocks/>
            </p:cNvSpPr>
            <p:nvPr userDrawn="1"/>
          </p:nvSpPr>
          <p:spPr bwMode="auto">
            <a:xfrm>
              <a:off x="5413" y="115"/>
              <a:ext cx="122" cy="163"/>
            </a:xfrm>
            <a:custGeom>
              <a:avLst/>
              <a:gdLst>
                <a:gd name="T0" fmla="*/ 88 w 244"/>
                <a:gd name="T1" fmla="*/ 78 h 325"/>
                <a:gd name="T2" fmla="*/ 88 w 244"/>
                <a:gd name="T3" fmla="*/ 325 h 325"/>
                <a:gd name="T4" fmla="*/ 179 w 244"/>
                <a:gd name="T5" fmla="*/ 325 h 325"/>
                <a:gd name="T6" fmla="*/ 179 w 244"/>
                <a:gd name="T7" fmla="*/ 78 h 325"/>
                <a:gd name="T8" fmla="*/ 244 w 244"/>
                <a:gd name="T9" fmla="*/ 78 h 325"/>
                <a:gd name="T10" fmla="*/ 244 w 244"/>
                <a:gd name="T11" fmla="*/ 0 h 325"/>
                <a:gd name="T12" fmla="*/ 25 w 244"/>
                <a:gd name="T13" fmla="*/ 0 h 325"/>
                <a:gd name="T14" fmla="*/ 0 w 244"/>
                <a:gd name="T15" fmla="*/ 78 h 325"/>
                <a:gd name="T16" fmla="*/ 88 w 244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325">
                  <a:moveTo>
                    <a:pt x="88" y="78"/>
                  </a:moveTo>
                  <a:lnTo>
                    <a:pt x="88" y="325"/>
                  </a:lnTo>
                  <a:lnTo>
                    <a:pt x="179" y="325"/>
                  </a:lnTo>
                  <a:lnTo>
                    <a:pt x="179" y="78"/>
                  </a:lnTo>
                  <a:lnTo>
                    <a:pt x="244" y="78"/>
                  </a:lnTo>
                  <a:lnTo>
                    <a:pt x="244" y="0"/>
                  </a:lnTo>
                  <a:lnTo>
                    <a:pt x="25" y="0"/>
                  </a:lnTo>
                  <a:lnTo>
                    <a:pt x="0" y="78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1659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9" name="Freeform 8"/>
            <p:cNvSpPr>
              <a:spLocks/>
            </p:cNvSpPr>
            <p:nvPr userDrawn="1"/>
          </p:nvSpPr>
          <p:spPr bwMode="auto">
            <a:xfrm>
              <a:off x="5267" y="115"/>
              <a:ext cx="145" cy="163"/>
            </a:xfrm>
            <a:custGeom>
              <a:avLst/>
              <a:gdLst>
                <a:gd name="T0" fmla="*/ 184 w 289"/>
                <a:gd name="T1" fmla="*/ 325 h 325"/>
                <a:gd name="T2" fmla="*/ 289 w 289"/>
                <a:gd name="T3" fmla="*/ 0 h 325"/>
                <a:gd name="T4" fmla="*/ 197 w 289"/>
                <a:gd name="T5" fmla="*/ 0 h 325"/>
                <a:gd name="T6" fmla="*/ 143 w 289"/>
                <a:gd name="T7" fmla="*/ 167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8 w 289"/>
                <a:gd name="T23" fmla="*/ 167 h 325"/>
                <a:gd name="T24" fmla="*/ 91 w 289"/>
                <a:gd name="T25" fmla="*/ 60 h 325"/>
                <a:gd name="T26" fmla="*/ 0 w 289"/>
                <a:gd name="T27" fmla="*/ 60 h 325"/>
                <a:gd name="T28" fmla="*/ 90 w 289"/>
                <a:gd name="T29" fmla="*/ 325 h 325"/>
                <a:gd name="T30" fmla="*/ 184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4" y="325"/>
                  </a:moveTo>
                  <a:lnTo>
                    <a:pt x="289" y="0"/>
                  </a:lnTo>
                  <a:lnTo>
                    <a:pt x="197" y="0"/>
                  </a:lnTo>
                  <a:lnTo>
                    <a:pt x="143" y="167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8" y="167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90" y="325"/>
                  </a:lnTo>
                  <a:lnTo>
                    <a:pt x="184" y="325"/>
                  </a:lnTo>
                  <a:close/>
                </a:path>
              </a:pathLst>
            </a:custGeom>
            <a:solidFill>
              <a:srgbClr val="1659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2793157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TT 2018 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0613" y="1314615"/>
            <a:ext cx="8534400" cy="1549236"/>
          </a:xfrm>
        </p:spPr>
        <p:txBody>
          <a:bodyPr/>
          <a:lstStyle>
            <a:lvl1pPr algn="l">
              <a:lnSpc>
                <a:spcPct val="90000"/>
              </a:lnSpc>
              <a:defRPr sz="4133" b="1" i="0" spc="0">
                <a:solidFill>
                  <a:srgbClr val="E55F0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Click to add short VTT 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0613" y="2971803"/>
            <a:ext cx="8534400" cy="2242751"/>
          </a:xfrm>
        </p:spPr>
        <p:txBody>
          <a:bodyPr/>
          <a:lstStyle>
            <a:lvl1pPr marL="0" indent="0" algn="l">
              <a:buNone/>
              <a:defRPr sz="2663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  <a:lvl2pPr marL="60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add short VTT subtitle or leading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0617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6590767-2E29-476B-8AD3-471B1DE54AF1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3219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10894485" y="-10582"/>
            <a:ext cx="1308100" cy="886884"/>
            <a:chOff x="5147" y="-5"/>
            <a:chExt cx="618" cy="419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7" y="-5"/>
              <a:ext cx="618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9" name="Rectangle 5"/>
            <p:cNvSpPr>
              <a:spLocks noChangeArrowheads="1"/>
            </p:cNvSpPr>
            <p:nvPr userDrawn="1"/>
          </p:nvSpPr>
          <p:spPr bwMode="auto">
            <a:xfrm>
              <a:off x="5150" y="-2"/>
              <a:ext cx="612" cy="413"/>
            </a:xfrm>
            <a:prstGeom prst="rect">
              <a:avLst/>
            </a:pr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5548" y="114"/>
              <a:ext cx="111" cy="163"/>
            </a:xfrm>
            <a:custGeom>
              <a:avLst/>
              <a:gdLst>
                <a:gd name="T0" fmla="*/ 157 w 222"/>
                <a:gd name="T1" fmla="*/ 325 h 325"/>
                <a:gd name="T2" fmla="*/ 157 w 222"/>
                <a:gd name="T3" fmla="*/ 78 h 325"/>
                <a:gd name="T4" fmla="*/ 222 w 222"/>
                <a:gd name="T5" fmla="*/ 78 h 325"/>
                <a:gd name="T6" fmla="*/ 222 w 222"/>
                <a:gd name="T7" fmla="*/ 0 h 325"/>
                <a:gd name="T8" fmla="*/ 0 w 222"/>
                <a:gd name="T9" fmla="*/ 0 h 325"/>
                <a:gd name="T10" fmla="*/ 0 w 222"/>
                <a:gd name="T11" fmla="*/ 78 h 325"/>
                <a:gd name="T12" fmla="*/ 66 w 222"/>
                <a:gd name="T13" fmla="*/ 78 h 325"/>
                <a:gd name="T14" fmla="*/ 66 w 222"/>
                <a:gd name="T15" fmla="*/ 325 h 325"/>
                <a:gd name="T16" fmla="*/ 66 w 222"/>
                <a:gd name="T17" fmla="*/ 325 h 325"/>
                <a:gd name="T18" fmla="*/ 157 w 222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2" h="325">
                  <a:moveTo>
                    <a:pt x="157" y="325"/>
                  </a:moveTo>
                  <a:lnTo>
                    <a:pt x="157" y="78"/>
                  </a:lnTo>
                  <a:lnTo>
                    <a:pt x="222" y="78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7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1" name="Freeform 7"/>
            <p:cNvSpPr>
              <a:spLocks/>
            </p:cNvSpPr>
            <p:nvPr userDrawn="1"/>
          </p:nvSpPr>
          <p:spPr bwMode="auto">
            <a:xfrm>
              <a:off x="5414" y="114"/>
              <a:ext cx="122" cy="163"/>
            </a:xfrm>
            <a:custGeom>
              <a:avLst/>
              <a:gdLst>
                <a:gd name="T0" fmla="*/ 88 w 244"/>
                <a:gd name="T1" fmla="*/ 78 h 325"/>
                <a:gd name="T2" fmla="*/ 88 w 244"/>
                <a:gd name="T3" fmla="*/ 325 h 325"/>
                <a:gd name="T4" fmla="*/ 179 w 244"/>
                <a:gd name="T5" fmla="*/ 325 h 325"/>
                <a:gd name="T6" fmla="*/ 179 w 244"/>
                <a:gd name="T7" fmla="*/ 78 h 325"/>
                <a:gd name="T8" fmla="*/ 244 w 244"/>
                <a:gd name="T9" fmla="*/ 78 h 325"/>
                <a:gd name="T10" fmla="*/ 244 w 244"/>
                <a:gd name="T11" fmla="*/ 0 h 325"/>
                <a:gd name="T12" fmla="*/ 25 w 244"/>
                <a:gd name="T13" fmla="*/ 0 h 325"/>
                <a:gd name="T14" fmla="*/ 0 w 244"/>
                <a:gd name="T15" fmla="*/ 78 h 325"/>
                <a:gd name="T16" fmla="*/ 88 w 244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325">
                  <a:moveTo>
                    <a:pt x="88" y="78"/>
                  </a:moveTo>
                  <a:lnTo>
                    <a:pt x="88" y="325"/>
                  </a:lnTo>
                  <a:lnTo>
                    <a:pt x="179" y="325"/>
                  </a:lnTo>
                  <a:lnTo>
                    <a:pt x="179" y="78"/>
                  </a:lnTo>
                  <a:lnTo>
                    <a:pt x="244" y="78"/>
                  </a:lnTo>
                  <a:lnTo>
                    <a:pt x="244" y="0"/>
                  </a:lnTo>
                  <a:lnTo>
                    <a:pt x="25" y="0"/>
                  </a:lnTo>
                  <a:lnTo>
                    <a:pt x="0" y="78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5268" y="114"/>
              <a:ext cx="145" cy="163"/>
            </a:xfrm>
            <a:custGeom>
              <a:avLst/>
              <a:gdLst>
                <a:gd name="T0" fmla="*/ 184 w 289"/>
                <a:gd name="T1" fmla="*/ 325 h 325"/>
                <a:gd name="T2" fmla="*/ 289 w 289"/>
                <a:gd name="T3" fmla="*/ 0 h 325"/>
                <a:gd name="T4" fmla="*/ 197 w 289"/>
                <a:gd name="T5" fmla="*/ 0 h 325"/>
                <a:gd name="T6" fmla="*/ 143 w 289"/>
                <a:gd name="T7" fmla="*/ 167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8 w 289"/>
                <a:gd name="T23" fmla="*/ 167 h 325"/>
                <a:gd name="T24" fmla="*/ 91 w 289"/>
                <a:gd name="T25" fmla="*/ 60 h 325"/>
                <a:gd name="T26" fmla="*/ 0 w 289"/>
                <a:gd name="T27" fmla="*/ 60 h 325"/>
                <a:gd name="T28" fmla="*/ 90 w 289"/>
                <a:gd name="T29" fmla="*/ 325 h 325"/>
                <a:gd name="T30" fmla="*/ 184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4" y="325"/>
                  </a:moveTo>
                  <a:lnTo>
                    <a:pt x="289" y="0"/>
                  </a:lnTo>
                  <a:lnTo>
                    <a:pt x="197" y="0"/>
                  </a:lnTo>
                  <a:lnTo>
                    <a:pt x="143" y="167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8" y="167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90" y="325"/>
                  </a:lnTo>
                  <a:lnTo>
                    <a:pt x="184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39861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TT 2018 Title &amp;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8498" y="863601"/>
            <a:ext cx="9149812" cy="1000571"/>
          </a:xfrm>
        </p:spPr>
        <p:txBody>
          <a:bodyPr/>
          <a:lstStyle>
            <a:lvl1pPr>
              <a:lnSpc>
                <a:spcPct val="90000"/>
              </a:lnSpc>
              <a:defRPr sz="3733" b="1" i="0" spc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Click to add short VTT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8498" y="2055381"/>
            <a:ext cx="9149812" cy="3653824"/>
          </a:xfrm>
        </p:spPr>
        <p:txBody>
          <a:bodyPr/>
          <a:lstStyle>
            <a:lvl1pPr>
              <a:spcAft>
                <a:spcPts val="400"/>
              </a:spcAft>
              <a:defRPr sz="2400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  <a:lvl2pPr marL="592652" indent="-234945">
              <a:spcAft>
                <a:spcPts val="400"/>
              </a:spcAft>
              <a:defRPr sz="2133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spcAft>
                <a:spcPts val="400"/>
              </a:spcAft>
              <a:defRPr sz="2133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spcAft>
                <a:spcPts val="400"/>
              </a:spcAft>
              <a:defRPr sz="2133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spcAft>
                <a:spcPts val="400"/>
              </a:spcAft>
              <a:defRPr sz="2133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GB" noProof="0" dirty="0"/>
              <a:t>Click to add VTT content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</a:t>
            </a:r>
            <a:r>
              <a:rPr lang="en-GB" noProof="0" dirty="0" err="1"/>
              <a:t>leZQvel</a:t>
            </a:r>
            <a:endParaRPr lang="en-GB" noProof="0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970617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37C5EE4E-7584-4606-BFF7-00B058769B29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3219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10894485" y="-10582"/>
            <a:ext cx="1308100" cy="886884"/>
            <a:chOff x="5147" y="-5"/>
            <a:chExt cx="618" cy="419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7" y="-5"/>
              <a:ext cx="618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5150" y="-2"/>
              <a:ext cx="612" cy="413"/>
            </a:xfrm>
            <a:prstGeom prst="rect">
              <a:avLst/>
            </a:pr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6"/>
            <p:cNvSpPr>
              <a:spLocks/>
            </p:cNvSpPr>
            <p:nvPr userDrawn="1"/>
          </p:nvSpPr>
          <p:spPr bwMode="auto">
            <a:xfrm>
              <a:off x="5548" y="114"/>
              <a:ext cx="111" cy="163"/>
            </a:xfrm>
            <a:custGeom>
              <a:avLst/>
              <a:gdLst>
                <a:gd name="T0" fmla="*/ 157 w 222"/>
                <a:gd name="T1" fmla="*/ 325 h 325"/>
                <a:gd name="T2" fmla="*/ 157 w 222"/>
                <a:gd name="T3" fmla="*/ 78 h 325"/>
                <a:gd name="T4" fmla="*/ 222 w 222"/>
                <a:gd name="T5" fmla="*/ 78 h 325"/>
                <a:gd name="T6" fmla="*/ 222 w 222"/>
                <a:gd name="T7" fmla="*/ 0 h 325"/>
                <a:gd name="T8" fmla="*/ 0 w 222"/>
                <a:gd name="T9" fmla="*/ 0 h 325"/>
                <a:gd name="T10" fmla="*/ 0 w 222"/>
                <a:gd name="T11" fmla="*/ 78 h 325"/>
                <a:gd name="T12" fmla="*/ 66 w 222"/>
                <a:gd name="T13" fmla="*/ 78 h 325"/>
                <a:gd name="T14" fmla="*/ 66 w 222"/>
                <a:gd name="T15" fmla="*/ 325 h 325"/>
                <a:gd name="T16" fmla="*/ 66 w 222"/>
                <a:gd name="T17" fmla="*/ 325 h 325"/>
                <a:gd name="T18" fmla="*/ 157 w 222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2" h="325">
                  <a:moveTo>
                    <a:pt x="157" y="325"/>
                  </a:moveTo>
                  <a:lnTo>
                    <a:pt x="157" y="78"/>
                  </a:lnTo>
                  <a:lnTo>
                    <a:pt x="222" y="78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7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auto">
            <a:xfrm>
              <a:off x="5414" y="114"/>
              <a:ext cx="122" cy="163"/>
            </a:xfrm>
            <a:custGeom>
              <a:avLst/>
              <a:gdLst>
                <a:gd name="T0" fmla="*/ 88 w 244"/>
                <a:gd name="T1" fmla="*/ 78 h 325"/>
                <a:gd name="T2" fmla="*/ 88 w 244"/>
                <a:gd name="T3" fmla="*/ 325 h 325"/>
                <a:gd name="T4" fmla="*/ 179 w 244"/>
                <a:gd name="T5" fmla="*/ 325 h 325"/>
                <a:gd name="T6" fmla="*/ 179 w 244"/>
                <a:gd name="T7" fmla="*/ 78 h 325"/>
                <a:gd name="T8" fmla="*/ 244 w 244"/>
                <a:gd name="T9" fmla="*/ 78 h 325"/>
                <a:gd name="T10" fmla="*/ 244 w 244"/>
                <a:gd name="T11" fmla="*/ 0 h 325"/>
                <a:gd name="T12" fmla="*/ 25 w 244"/>
                <a:gd name="T13" fmla="*/ 0 h 325"/>
                <a:gd name="T14" fmla="*/ 0 w 244"/>
                <a:gd name="T15" fmla="*/ 78 h 325"/>
                <a:gd name="T16" fmla="*/ 88 w 244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325">
                  <a:moveTo>
                    <a:pt x="88" y="78"/>
                  </a:moveTo>
                  <a:lnTo>
                    <a:pt x="88" y="325"/>
                  </a:lnTo>
                  <a:lnTo>
                    <a:pt x="179" y="325"/>
                  </a:lnTo>
                  <a:lnTo>
                    <a:pt x="179" y="78"/>
                  </a:lnTo>
                  <a:lnTo>
                    <a:pt x="244" y="78"/>
                  </a:lnTo>
                  <a:lnTo>
                    <a:pt x="244" y="0"/>
                  </a:lnTo>
                  <a:lnTo>
                    <a:pt x="25" y="0"/>
                  </a:lnTo>
                  <a:lnTo>
                    <a:pt x="0" y="78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5268" y="114"/>
              <a:ext cx="145" cy="163"/>
            </a:xfrm>
            <a:custGeom>
              <a:avLst/>
              <a:gdLst>
                <a:gd name="T0" fmla="*/ 184 w 289"/>
                <a:gd name="T1" fmla="*/ 325 h 325"/>
                <a:gd name="T2" fmla="*/ 289 w 289"/>
                <a:gd name="T3" fmla="*/ 0 h 325"/>
                <a:gd name="T4" fmla="*/ 197 w 289"/>
                <a:gd name="T5" fmla="*/ 0 h 325"/>
                <a:gd name="T6" fmla="*/ 143 w 289"/>
                <a:gd name="T7" fmla="*/ 167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8 w 289"/>
                <a:gd name="T23" fmla="*/ 167 h 325"/>
                <a:gd name="T24" fmla="*/ 91 w 289"/>
                <a:gd name="T25" fmla="*/ 60 h 325"/>
                <a:gd name="T26" fmla="*/ 0 w 289"/>
                <a:gd name="T27" fmla="*/ 60 h 325"/>
                <a:gd name="T28" fmla="*/ 90 w 289"/>
                <a:gd name="T29" fmla="*/ 325 h 325"/>
                <a:gd name="T30" fmla="*/ 184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4" y="325"/>
                  </a:moveTo>
                  <a:lnTo>
                    <a:pt x="289" y="0"/>
                  </a:lnTo>
                  <a:lnTo>
                    <a:pt x="197" y="0"/>
                  </a:lnTo>
                  <a:lnTo>
                    <a:pt x="143" y="167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8" y="167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90" y="325"/>
                  </a:lnTo>
                  <a:lnTo>
                    <a:pt x="184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3952590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TT 2018 Title &amp;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8498" y="863601"/>
            <a:ext cx="9149812" cy="544635"/>
          </a:xfrm>
        </p:spPr>
        <p:txBody>
          <a:bodyPr/>
          <a:lstStyle>
            <a:lvl1pPr>
              <a:lnSpc>
                <a:spcPct val="90000"/>
              </a:lnSpc>
              <a:defRPr sz="3733" b="1" i="0" spc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Click to add short VTT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8498" y="2055381"/>
            <a:ext cx="9149812" cy="3653824"/>
          </a:xfrm>
        </p:spPr>
        <p:txBody>
          <a:bodyPr/>
          <a:lstStyle>
            <a:lvl1pPr>
              <a:spcAft>
                <a:spcPts val="400"/>
              </a:spcAft>
              <a:defRPr sz="2400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spcAft>
                <a:spcPts val="400"/>
              </a:spcAft>
              <a:defRPr sz="2133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spcAft>
                <a:spcPts val="400"/>
              </a:spcAft>
              <a:defRPr sz="2133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spcAft>
                <a:spcPts val="400"/>
              </a:spcAft>
              <a:defRPr sz="2133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spcAft>
                <a:spcPts val="400"/>
              </a:spcAft>
              <a:defRPr sz="2133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GB" noProof="0" dirty="0"/>
              <a:t>Click to add VTT content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</a:t>
            </a:r>
            <a:r>
              <a:rPr lang="en-GB" noProof="0" dirty="0" err="1"/>
              <a:t>leZQvel</a:t>
            </a:r>
            <a:endParaRPr lang="en-GB" noProof="0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970617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E732A79-90EC-4FE2-8949-082BFA9B9A62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3219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88484" y="1504953"/>
            <a:ext cx="9150351" cy="433916"/>
          </a:xfrm>
        </p:spPr>
        <p:txBody>
          <a:bodyPr/>
          <a:lstStyle>
            <a:lvl1pPr marL="8466" indent="0">
              <a:buFontTx/>
              <a:buNone/>
              <a:defRPr b="1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10894485" y="-10582"/>
            <a:ext cx="1308100" cy="886884"/>
            <a:chOff x="5147" y="-5"/>
            <a:chExt cx="618" cy="419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7" y="-5"/>
              <a:ext cx="618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150" y="-2"/>
              <a:ext cx="612" cy="413"/>
            </a:xfrm>
            <a:prstGeom prst="rect">
              <a:avLst/>
            </a:pr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9" name="Freeform 6"/>
            <p:cNvSpPr>
              <a:spLocks/>
            </p:cNvSpPr>
            <p:nvPr userDrawn="1"/>
          </p:nvSpPr>
          <p:spPr bwMode="auto">
            <a:xfrm>
              <a:off x="5548" y="114"/>
              <a:ext cx="111" cy="163"/>
            </a:xfrm>
            <a:custGeom>
              <a:avLst/>
              <a:gdLst>
                <a:gd name="T0" fmla="*/ 157 w 222"/>
                <a:gd name="T1" fmla="*/ 325 h 325"/>
                <a:gd name="T2" fmla="*/ 157 w 222"/>
                <a:gd name="T3" fmla="*/ 78 h 325"/>
                <a:gd name="T4" fmla="*/ 222 w 222"/>
                <a:gd name="T5" fmla="*/ 78 h 325"/>
                <a:gd name="T6" fmla="*/ 222 w 222"/>
                <a:gd name="T7" fmla="*/ 0 h 325"/>
                <a:gd name="T8" fmla="*/ 0 w 222"/>
                <a:gd name="T9" fmla="*/ 0 h 325"/>
                <a:gd name="T10" fmla="*/ 0 w 222"/>
                <a:gd name="T11" fmla="*/ 78 h 325"/>
                <a:gd name="T12" fmla="*/ 66 w 222"/>
                <a:gd name="T13" fmla="*/ 78 h 325"/>
                <a:gd name="T14" fmla="*/ 66 w 222"/>
                <a:gd name="T15" fmla="*/ 325 h 325"/>
                <a:gd name="T16" fmla="*/ 66 w 222"/>
                <a:gd name="T17" fmla="*/ 325 h 325"/>
                <a:gd name="T18" fmla="*/ 157 w 222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2" h="325">
                  <a:moveTo>
                    <a:pt x="157" y="325"/>
                  </a:moveTo>
                  <a:lnTo>
                    <a:pt x="157" y="78"/>
                  </a:lnTo>
                  <a:lnTo>
                    <a:pt x="222" y="78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7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" name="Freeform 7"/>
            <p:cNvSpPr>
              <a:spLocks/>
            </p:cNvSpPr>
            <p:nvPr userDrawn="1"/>
          </p:nvSpPr>
          <p:spPr bwMode="auto">
            <a:xfrm>
              <a:off x="5414" y="114"/>
              <a:ext cx="122" cy="163"/>
            </a:xfrm>
            <a:custGeom>
              <a:avLst/>
              <a:gdLst>
                <a:gd name="T0" fmla="*/ 88 w 244"/>
                <a:gd name="T1" fmla="*/ 78 h 325"/>
                <a:gd name="T2" fmla="*/ 88 w 244"/>
                <a:gd name="T3" fmla="*/ 325 h 325"/>
                <a:gd name="T4" fmla="*/ 179 w 244"/>
                <a:gd name="T5" fmla="*/ 325 h 325"/>
                <a:gd name="T6" fmla="*/ 179 w 244"/>
                <a:gd name="T7" fmla="*/ 78 h 325"/>
                <a:gd name="T8" fmla="*/ 244 w 244"/>
                <a:gd name="T9" fmla="*/ 78 h 325"/>
                <a:gd name="T10" fmla="*/ 244 w 244"/>
                <a:gd name="T11" fmla="*/ 0 h 325"/>
                <a:gd name="T12" fmla="*/ 25 w 244"/>
                <a:gd name="T13" fmla="*/ 0 h 325"/>
                <a:gd name="T14" fmla="*/ 0 w 244"/>
                <a:gd name="T15" fmla="*/ 78 h 325"/>
                <a:gd name="T16" fmla="*/ 88 w 244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325">
                  <a:moveTo>
                    <a:pt x="88" y="78"/>
                  </a:moveTo>
                  <a:lnTo>
                    <a:pt x="88" y="325"/>
                  </a:lnTo>
                  <a:lnTo>
                    <a:pt x="179" y="325"/>
                  </a:lnTo>
                  <a:lnTo>
                    <a:pt x="179" y="78"/>
                  </a:lnTo>
                  <a:lnTo>
                    <a:pt x="244" y="78"/>
                  </a:lnTo>
                  <a:lnTo>
                    <a:pt x="244" y="0"/>
                  </a:lnTo>
                  <a:lnTo>
                    <a:pt x="25" y="0"/>
                  </a:lnTo>
                  <a:lnTo>
                    <a:pt x="0" y="78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1" name="Freeform 8"/>
            <p:cNvSpPr>
              <a:spLocks/>
            </p:cNvSpPr>
            <p:nvPr userDrawn="1"/>
          </p:nvSpPr>
          <p:spPr bwMode="auto">
            <a:xfrm>
              <a:off x="5268" y="114"/>
              <a:ext cx="145" cy="163"/>
            </a:xfrm>
            <a:custGeom>
              <a:avLst/>
              <a:gdLst>
                <a:gd name="T0" fmla="*/ 184 w 289"/>
                <a:gd name="T1" fmla="*/ 325 h 325"/>
                <a:gd name="T2" fmla="*/ 289 w 289"/>
                <a:gd name="T3" fmla="*/ 0 h 325"/>
                <a:gd name="T4" fmla="*/ 197 w 289"/>
                <a:gd name="T5" fmla="*/ 0 h 325"/>
                <a:gd name="T6" fmla="*/ 143 w 289"/>
                <a:gd name="T7" fmla="*/ 167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8 w 289"/>
                <a:gd name="T23" fmla="*/ 167 h 325"/>
                <a:gd name="T24" fmla="*/ 91 w 289"/>
                <a:gd name="T25" fmla="*/ 60 h 325"/>
                <a:gd name="T26" fmla="*/ 0 w 289"/>
                <a:gd name="T27" fmla="*/ 60 h 325"/>
                <a:gd name="T28" fmla="*/ 90 w 289"/>
                <a:gd name="T29" fmla="*/ 325 h 325"/>
                <a:gd name="T30" fmla="*/ 184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4" y="325"/>
                  </a:moveTo>
                  <a:lnTo>
                    <a:pt x="289" y="0"/>
                  </a:lnTo>
                  <a:lnTo>
                    <a:pt x="197" y="0"/>
                  </a:lnTo>
                  <a:lnTo>
                    <a:pt x="143" y="167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8" y="167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90" y="325"/>
                  </a:lnTo>
                  <a:lnTo>
                    <a:pt x="184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221262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TT 2018 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8498" y="180231"/>
            <a:ext cx="8728980" cy="1341388"/>
          </a:xfrm>
        </p:spPr>
        <p:txBody>
          <a:bodyPr/>
          <a:lstStyle>
            <a:lvl1pPr>
              <a:lnSpc>
                <a:spcPct val="90000"/>
              </a:lnSpc>
              <a:defRPr sz="4000" b="1" i="0" spc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Click to add short VTT headline.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8499" y="1714834"/>
            <a:ext cx="5817819" cy="4232745"/>
          </a:xfrm>
        </p:spPr>
        <p:txBody>
          <a:bodyPr/>
          <a:lstStyle>
            <a:lvl1pPr marL="14748" indent="0">
              <a:spcAft>
                <a:spcPts val="1024"/>
              </a:spcAft>
              <a:buNone/>
              <a:defRPr sz="2400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spcAft>
                <a:spcPts val="409"/>
              </a:spcAft>
              <a:defRPr sz="1844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spcAft>
                <a:spcPts val="409"/>
              </a:spcAft>
              <a:defRPr sz="1844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spcAft>
                <a:spcPts val="409"/>
              </a:spcAft>
              <a:defRPr sz="1844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spcAft>
                <a:spcPts val="409"/>
              </a:spcAft>
              <a:defRPr sz="1844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GB" noProof="0" dirty="0"/>
              <a:t>Click to add VTT content text.</a:t>
            </a:r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>
          <a:xfrm>
            <a:off x="970617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CECABBB3-80D2-451B-8841-3B5307001A55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3219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EF1B2B89-A667-5744-95C6-2A30C286172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03166" y="1734163"/>
            <a:ext cx="3784969" cy="4213415"/>
          </a:xfrm>
        </p:spPr>
        <p:txBody>
          <a:bodyPr anchor="ctr" anchorCtr="1"/>
          <a:lstStyle>
            <a:lvl1pPr marL="13006" indent="0" algn="ctr">
              <a:buNone/>
              <a:defRPr>
                <a:solidFill>
                  <a:schemeClr val="accent3"/>
                </a:solidFill>
              </a:defRPr>
            </a:lvl1pPr>
          </a:lstStyle>
          <a:p>
            <a:r>
              <a:rPr lang="en-GB" noProof="0" dirty="0"/>
              <a:t>Click to add an image</a:t>
            </a:r>
          </a:p>
        </p:txBody>
      </p:sp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10894485" y="-10582"/>
            <a:ext cx="1308100" cy="886884"/>
            <a:chOff x="5147" y="-5"/>
            <a:chExt cx="618" cy="419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7" y="-5"/>
              <a:ext cx="618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5150" y="-2"/>
              <a:ext cx="612" cy="413"/>
            </a:xfrm>
            <a:prstGeom prst="rect">
              <a:avLst/>
            </a:pr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6"/>
            <p:cNvSpPr>
              <a:spLocks/>
            </p:cNvSpPr>
            <p:nvPr userDrawn="1"/>
          </p:nvSpPr>
          <p:spPr bwMode="auto">
            <a:xfrm>
              <a:off x="5548" y="114"/>
              <a:ext cx="111" cy="163"/>
            </a:xfrm>
            <a:custGeom>
              <a:avLst/>
              <a:gdLst>
                <a:gd name="T0" fmla="*/ 157 w 222"/>
                <a:gd name="T1" fmla="*/ 325 h 325"/>
                <a:gd name="T2" fmla="*/ 157 w 222"/>
                <a:gd name="T3" fmla="*/ 78 h 325"/>
                <a:gd name="T4" fmla="*/ 222 w 222"/>
                <a:gd name="T5" fmla="*/ 78 h 325"/>
                <a:gd name="T6" fmla="*/ 222 w 222"/>
                <a:gd name="T7" fmla="*/ 0 h 325"/>
                <a:gd name="T8" fmla="*/ 0 w 222"/>
                <a:gd name="T9" fmla="*/ 0 h 325"/>
                <a:gd name="T10" fmla="*/ 0 w 222"/>
                <a:gd name="T11" fmla="*/ 78 h 325"/>
                <a:gd name="T12" fmla="*/ 66 w 222"/>
                <a:gd name="T13" fmla="*/ 78 h 325"/>
                <a:gd name="T14" fmla="*/ 66 w 222"/>
                <a:gd name="T15" fmla="*/ 325 h 325"/>
                <a:gd name="T16" fmla="*/ 66 w 222"/>
                <a:gd name="T17" fmla="*/ 325 h 325"/>
                <a:gd name="T18" fmla="*/ 157 w 222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2" h="325">
                  <a:moveTo>
                    <a:pt x="157" y="325"/>
                  </a:moveTo>
                  <a:lnTo>
                    <a:pt x="157" y="78"/>
                  </a:lnTo>
                  <a:lnTo>
                    <a:pt x="222" y="78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7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8" name="Freeform 7"/>
            <p:cNvSpPr>
              <a:spLocks/>
            </p:cNvSpPr>
            <p:nvPr userDrawn="1"/>
          </p:nvSpPr>
          <p:spPr bwMode="auto">
            <a:xfrm>
              <a:off x="5414" y="114"/>
              <a:ext cx="122" cy="163"/>
            </a:xfrm>
            <a:custGeom>
              <a:avLst/>
              <a:gdLst>
                <a:gd name="T0" fmla="*/ 88 w 244"/>
                <a:gd name="T1" fmla="*/ 78 h 325"/>
                <a:gd name="T2" fmla="*/ 88 w 244"/>
                <a:gd name="T3" fmla="*/ 325 h 325"/>
                <a:gd name="T4" fmla="*/ 179 w 244"/>
                <a:gd name="T5" fmla="*/ 325 h 325"/>
                <a:gd name="T6" fmla="*/ 179 w 244"/>
                <a:gd name="T7" fmla="*/ 78 h 325"/>
                <a:gd name="T8" fmla="*/ 244 w 244"/>
                <a:gd name="T9" fmla="*/ 78 h 325"/>
                <a:gd name="T10" fmla="*/ 244 w 244"/>
                <a:gd name="T11" fmla="*/ 0 h 325"/>
                <a:gd name="T12" fmla="*/ 25 w 244"/>
                <a:gd name="T13" fmla="*/ 0 h 325"/>
                <a:gd name="T14" fmla="*/ 0 w 244"/>
                <a:gd name="T15" fmla="*/ 78 h 325"/>
                <a:gd name="T16" fmla="*/ 88 w 244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325">
                  <a:moveTo>
                    <a:pt x="88" y="78"/>
                  </a:moveTo>
                  <a:lnTo>
                    <a:pt x="88" y="325"/>
                  </a:lnTo>
                  <a:lnTo>
                    <a:pt x="179" y="325"/>
                  </a:lnTo>
                  <a:lnTo>
                    <a:pt x="179" y="78"/>
                  </a:lnTo>
                  <a:lnTo>
                    <a:pt x="244" y="78"/>
                  </a:lnTo>
                  <a:lnTo>
                    <a:pt x="244" y="0"/>
                  </a:lnTo>
                  <a:lnTo>
                    <a:pt x="25" y="0"/>
                  </a:lnTo>
                  <a:lnTo>
                    <a:pt x="0" y="78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5268" y="114"/>
              <a:ext cx="145" cy="163"/>
            </a:xfrm>
            <a:custGeom>
              <a:avLst/>
              <a:gdLst>
                <a:gd name="T0" fmla="*/ 184 w 289"/>
                <a:gd name="T1" fmla="*/ 325 h 325"/>
                <a:gd name="T2" fmla="*/ 289 w 289"/>
                <a:gd name="T3" fmla="*/ 0 h 325"/>
                <a:gd name="T4" fmla="*/ 197 w 289"/>
                <a:gd name="T5" fmla="*/ 0 h 325"/>
                <a:gd name="T6" fmla="*/ 143 w 289"/>
                <a:gd name="T7" fmla="*/ 167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8 w 289"/>
                <a:gd name="T23" fmla="*/ 167 h 325"/>
                <a:gd name="T24" fmla="*/ 91 w 289"/>
                <a:gd name="T25" fmla="*/ 60 h 325"/>
                <a:gd name="T26" fmla="*/ 0 w 289"/>
                <a:gd name="T27" fmla="*/ 60 h 325"/>
                <a:gd name="T28" fmla="*/ 90 w 289"/>
                <a:gd name="T29" fmla="*/ 325 h 325"/>
                <a:gd name="T30" fmla="*/ 184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4" y="325"/>
                  </a:moveTo>
                  <a:lnTo>
                    <a:pt x="289" y="0"/>
                  </a:lnTo>
                  <a:lnTo>
                    <a:pt x="197" y="0"/>
                  </a:lnTo>
                  <a:lnTo>
                    <a:pt x="143" y="167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8" y="167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90" y="325"/>
                  </a:lnTo>
                  <a:lnTo>
                    <a:pt x="184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426335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TT 2018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8498" y="863603"/>
            <a:ext cx="9149812" cy="1000569"/>
          </a:xfrm>
        </p:spPr>
        <p:txBody>
          <a:bodyPr/>
          <a:lstStyle>
            <a:lvl1pPr>
              <a:lnSpc>
                <a:spcPct val="90000"/>
              </a:lnSpc>
              <a:defRPr sz="3733" b="1" i="0" spc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Click to add short VTT 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8498" y="2055380"/>
            <a:ext cx="9149812" cy="3653824"/>
          </a:xfrm>
        </p:spPr>
        <p:txBody>
          <a:bodyPr numCol="2" spcCol="360000"/>
          <a:lstStyle>
            <a:lvl1pPr marL="13006" indent="0" algn="l">
              <a:lnSpc>
                <a:spcPct val="100000"/>
              </a:lnSpc>
              <a:spcAft>
                <a:spcPts val="800"/>
              </a:spcAft>
              <a:buNone/>
              <a:defRPr sz="2400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  <a:lvl2pPr marL="281268" indent="0" algn="l">
              <a:lnSpc>
                <a:spcPct val="100000"/>
              </a:lnSpc>
              <a:spcAft>
                <a:spcPts val="800"/>
              </a:spcAft>
              <a:buNone/>
              <a:defRPr sz="2400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2pPr>
            <a:lvl3pPr marL="642200" indent="0" algn="l">
              <a:lnSpc>
                <a:spcPct val="100000"/>
              </a:lnSpc>
              <a:spcAft>
                <a:spcPts val="800"/>
              </a:spcAft>
              <a:buNone/>
              <a:defRPr sz="2400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3pPr>
            <a:lvl4pPr marL="830793" indent="0" algn="l">
              <a:lnSpc>
                <a:spcPct val="100000"/>
              </a:lnSpc>
              <a:spcAft>
                <a:spcPts val="800"/>
              </a:spcAft>
              <a:buNone/>
              <a:defRPr sz="2400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4pPr>
            <a:lvl5pPr marL="1004756" indent="0" algn="l">
              <a:lnSpc>
                <a:spcPct val="100000"/>
              </a:lnSpc>
              <a:spcAft>
                <a:spcPts val="800"/>
              </a:spcAft>
              <a:buNone/>
              <a:defRPr sz="2400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GB" noProof="0" dirty="0"/>
              <a:t>Click to add VTT content text</a:t>
            </a:r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>
          <a:xfrm>
            <a:off x="970617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C218408E-AEC6-4FD9-9392-29FFCEC00730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3219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10894485" y="-10582"/>
            <a:ext cx="1308100" cy="886884"/>
            <a:chOff x="5147" y="-5"/>
            <a:chExt cx="618" cy="419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7" y="-5"/>
              <a:ext cx="618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5150" y="-2"/>
              <a:ext cx="612" cy="413"/>
            </a:xfrm>
            <a:prstGeom prst="rect">
              <a:avLst/>
            </a:pr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6"/>
            <p:cNvSpPr>
              <a:spLocks/>
            </p:cNvSpPr>
            <p:nvPr userDrawn="1"/>
          </p:nvSpPr>
          <p:spPr bwMode="auto">
            <a:xfrm>
              <a:off x="5548" y="114"/>
              <a:ext cx="111" cy="163"/>
            </a:xfrm>
            <a:custGeom>
              <a:avLst/>
              <a:gdLst>
                <a:gd name="T0" fmla="*/ 157 w 222"/>
                <a:gd name="T1" fmla="*/ 325 h 325"/>
                <a:gd name="T2" fmla="*/ 157 w 222"/>
                <a:gd name="T3" fmla="*/ 78 h 325"/>
                <a:gd name="T4" fmla="*/ 222 w 222"/>
                <a:gd name="T5" fmla="*/ 78 h 325"/>
                <a:gd name="T6" fmla="*/ 222 w 222"/>
                <a:gd name="T7" fmla="*/ 0 h 325"/>
                <a:gd name="T8" fmla="*/ 0 w 222"/>
                <a:gd name="T9" fmla="*/ 0 h 325"/>
                <a:gd name="T10" fmla="*/ 0 w 222"/>
                <a:gd name="T11" fmla="*/ 78 h 325"/>
                <a:gd name="T12" fmla="*/ 66 w 222"/>
                <a:gd name="T13" fmla="*/ 78 h 325"/>
                <a:gd name="T14" fmla="*/ 66 w 222"/>
                <a:gd name="T15" fmla="*/ 325 h 325"/>
                <a:gd name="T16" fmla="*/ 66 w 222"/>
                <a:gd name="T17" fmla="*/ 325 h 325"/>
                <a:gd name="T18" fmla="*/ 157 w 222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2" h="325">
                  <a:moveTo>
                    <a:pt x="157" y="325"/>
                  </a:moveTo>
                  <a:lnTo>
                    <a:pt x="157" y="78"/>
                  </a:lnTo>
                  <a:lnTo>
                    <a:pt x="222" y="78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7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auto">
            <a:xfrm>
              <a:off x="5414" y="114"/>
              <a:ext cx="122" cy="163"/>
            </a:xfrm>
            <a:custGeom>
              <a:avLst/>
              <a:gdLst>
                <a:gd name="T0" fmla="*/ 88 w 244"/>
                <a:gd name="T1" fmla="*/ 78 h 325"/>
                <a:gd name="T2" fmla="*/ 88 w 244"/>
                <a:gd name="T3" fmla="*/ 325 h 325"/>
                <a:gd name="T4" fmla="*/ 179 w 244"/>
                <a:gd name="T5" fmla="*/ 325 h 325"/>
                <a:gd name="T6" fmla="*/ 179 w 244"/>
                <a:gd name="T7" fmla="*/ 78 h 325"/>
                <a:gd name="T8" fmla="*/ 244 w 244"/>
                <a:gd name="T9" fmla="*/ 78 h 325"/>
                <a:gd name="T10" fmla="*/ 244 w 244"/>
                <a:gd name="T11" fmla="*/ 0 h 325"/>
                <a:gd name="T12" fmla="*/ 25 w 244"/>
                <a:gd name="T13" fmla="*/ 0 h 325"/>
                <a:gd name="T14" fmla="*/ 0 w 244"/>
                <a:gd name="T15" fmla="*/ 78 h 325"/>
                <a:gd name="T16" fmla="*/ 88 w 244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325">
                  <a:moveTo>
                    <a:pt x="88" y="78"/>
                  </a:moveTo>
                  <a:lnTo>
                    <a:pt x="88" y="325"/>
                  </a:lnTo>
                  <a:lnTo>
                    <a:pt x="179" y="325"/>
                  </a:lnTo>
                  <a:lnTo>
                    <a:pt x="179" y="78"/>
                  </a:lnTo>
                  <a:lnTo>
                    <a:pt x="244" y="78"/>
                  </a:lnTo>
                  <a:lnTo>
                    <a:pt x="244" y="0"/>
                  </a:lnTo>
                  <a:lnTo>
                    <a:pt x="25" y="0"/>
                  </a:lnTo>
                  <a:lnTo>
                    <a:pt x="0" y="78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5268" y="114"/>
              <a:ext cx="145" cy="163"/>
            </a:xfrm>
            <a:custGeom>
              <a:avLst/>
              <a:gdLst>
                <a:gd name="T0" fmla="*/ 184 w 289"/>
                <a:gd name="T1" fmla="*/ 325 h 325"/>
                <a:gd name="T2" fmla="*/ 289 w 289"/>
                <a:gd name="T3" fmla="*/ 0 h 325"/>
                <a:gd name="T4" fmla="*/ 197 w 289"/>
                <a:gd name="T5" fmla="*/ 0 h 325"/>
                <a:gd name="T6" fmla="*/ 143 w 289"/>
                <a:gd name="T7" fmla="*/ 167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8 w 289"/>
                <a:gd name="T23" fmla="*/ 167 h 325"/>
                <a:gd name="T24" fmla="*/ 91 w 289"/>
                <a:gd name="T25" fmla="*/ 60 h 325"/>
                <a:gd name="T26" fmla="*/ 0 w 289"/>
                <a:gd name="T27" fmla="*/ 60 h 325"/>
                <a:gd name="T28" fmla="*/ 90 w 289"/>
                <a:gd name="T29" fmla="*/ 325 h 325"/>
                <a:gd name="T30" fmla="*/ 184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4" y="325"/>
                  </a:moveTo>
                  <a:lnTo>
                    <a:pt x="289" y="0"/>
                  </a:lnTo>
                  <a:lnTo>
                    <a:pt x="197" y="0"/>
                  </a:lnTo>
                  <a:lnTo>
                    <a:pt x="143" y="167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8" y="167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90" y="325"/>
                  </a:lnTo>
                  <a:lnTo>
                    <a:pt x="184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2140225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TT 2018 Referenc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8498" y="996566"/>
            <a:ext cx="9149812" cy="867607"/>
          </a:xfrm>
        </p:spPr>
        <p:txBody>
          <a:bodyPr/>
          <a:lstStyle>
            <a:lvl1pPr>
              <a:lnSpc>
                <a:spcPct val="90000"/>
              </a:lnSpc>
              <a:defRPr sz="3072" b="1" i="0" spc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Click to add short VTT 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8498" y="2055380"/>
            <a:ext cx="9149812" cy="3653824"/>
          </a:xfrm>
        </p:spPr>
        <p:txBody>
          <a:bodyPr numCol="1" spcCol="360000"/>
          <a:lstStyle>
            <a:lvl1pPr marL="13006" indent="0" algn="l">
              <a:lnSpc>
                <a:spcPct val="100000"/>
              </a:lnSpc>
              <a:spcAft>
                <a:spcPts val="1200"/>
              </a:spcAft>
              <a:buNone/>
              <a:defRPr sz="1867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  <a:lvl2pPr marL="281268" indent="0" algn="l">
              <a:lnSpc>
                <a:spcPct val="100000"/>
              </a:lnSpc>
              <a:spcAft>
                <a:spcPts val="1200"/>
              </a:spcAft>
              <a:buNone/>
              <a:defRPr sz="1867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2pPr>
            <a:lvl3pPr marL="642200" indent="0" algn="l">
              <a:lnSpc>
                <a:spcPct val="100000"/>
              </a:lnSpc>
              <a:spcAft>
                <a:spcPts val="1200"/>
              </a:spcAft>
              <a:buNone/>
              <a:defRPr sz="1867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3pPr>
            <a:lvl4pPr marL="830793" indent="0" algn="l">
              <a:lnSpc>
                <a:spcPct val="100000"/>
              </a:lnSpc>
              <a:spcAft>
                <a:spcPts val="1200"/>
              </a:spcAft>
              <a:buNone/>
              <a:defRPr sz="1867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4pPr>
            <a:lvl5pPr marL="1004756" indent="0" algn="l">
              <a:lnSpc>
                <a:spcPct val="100000"/>
              </a:lnSpc>
              <a:spcAft>
                <a:spcPts val="1200"/>
              </a:spcAft>
              <a:buNone/>
              <a:defRPr sz="1867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GB" noProof="0" dirty="0"/>
              <a:t>Click to add VTT content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</a:t>
            </a:r>
            <a:r>
              <a:rPr lang="en-GB" noProof="0" dirty="0" err="1"/>
              <a:t>leZQvel</a:t>
            </a:r>
            <a:endParaRPr lang="en-GB" noProof="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54" y="2609"/>
            <a:ext cx="1456267" cy="491067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970617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9CFBE2E-A0DF-475A-853D-B2DE077AD353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3219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10894485" y="-10582"/>
            <a:ext cx="1308100" cy="886884"/>
            <a:chOff x="5147" y="-5"/>
            <a:chExt cx="618" cy="419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7" y="-5"/>
              <a:ext cx="618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5150" y="-2"/>
              <a:ext cx="612" cy="413"/>
            </a:xfrm>
            <a:prstGeom prst="rect">
              <a:avLst/>
            </a:pr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6"/>
            <p:cNvSpPr>
              <a:spLocks/>
            </p:cNvSpPr>
            <p:nvPr userDrawn="1"/>
          </p:nvSpPr>
          <p:spPr bwMode="auto">
            <a:xfrm>
              <a:off x="5548" y="114"/>
              <a:ext cx="111" cy="163"/>
            </a:xfrm>
            <a:custGeom>
              <a:avLst/>
              <a:gdLst>
                <a:gd name="T0" fmla="*/ 157 w 222"/>
                <a:gd name="T1" fmla="*/ 325 h 325"/>
                <a:gd name="T2" fmla="*/ 157 w 222"/>
                <a:gd name="T3" fmla="*/ 78 h 325"/>
                <a:gd name="T4" fmla="*/ 222 w 222"/>
                <a:gd name="T5" fmla="*/ 78 h 325"/>
                <a:gd name="T6" fmla="*/ 222 w 222"/>
                <a:gd name="T7" fmla="*/ 0 h 325"/>
                <a:gd name="T8" fmla="*/ 0 w 222"/>
                <a:gd name="T9" fmla="*/ 0 h 325"/>
                <a:gd name="T10" fmla="*/ 0 w 222"/>
                <a:gd name="T11" fmla="*/ 78 h 325"/>
                <a:gd name="T12" fmla="*/ 66 w 222"/>
                <a:gd name="T13" fmla="*/ 78 h 325"/>
                <a:gd name="T14" fmla="*/ 66 w 222"/>
                <a:gd name="T15" fmla="*/ 325 h 325"/>
                <a:gd name="T16" fmla="*/ 66 w 222"/>
                <a:gd name="T17" fmla="*/ 325 h 325"/>
                <a:gd name="T18" fmla="*/ 157 w 222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2" h="325">
                  <a:moveTo>
                    <a:pt x="157" y="325"/>
                  </a:moveTo>
                  <a:lnTo>
                    <a:pt x="157" y="78"/>
                  </a:lnTo>
                  <a:lnTo>
                    <a:pt x="222" y="78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7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8" name="Freeform 7"/>
            <p:cNvSpPr>
              <a:spLocks/>
            </p:cNvSpPr>
            <p:nvPr userDrawn="1"/>
          </p:nvSpPr>
          <p:spPr bwMode="auto">
            <a:xfrm>
              <a:off x="5414" y="114"/>
              <a:ext cx="122" cy="163"/>
            </a:xfrm>
            <a:custGeom>
              <a:avLst/>
              <a:gdLst>
                <a:gd name="T0" fmla="*/ 88 w 244"/>
                <a:gd name="T1" fmla="*/ 78 h 325"/>
                <a:gd name="T2" fmla="*/ 88 w 244"/>
                <a:gd name="T3" fmla="*/ 325 h 325"/>
                <a:gd name="T4" fmla="*/ 179 w 244"/>
                <a:gd name="T5" fmla="*/ 325 h 325"/>
                <a:gd name="T6" fmla="*/ 179 w 244"/>
                <a:gd name="T7" fmla="*/ 78 h 325"/>
                <a:gd name="T8" fmla="*/ 244 w 244"/>
                <a:gd name="T9" fmla="*/ 78 h 325"/>
                <a:gd name="T10" fmla="*/ 244 w 244"/>
                <a:gd name="T11" fmla="*/ 0 h 325"/>
                <a:gd name="T12" fmla="*/ 25 w 244"/>
                <a:gd name="T13" fmla="*/ 0 h 325"/>
                <a:gd name="T14" fmla="*/ 0 w 244"/>
                <a:gd name="T15" fmla="*/ 78 h 325"/>
                <a:gd name="T16" fmla="*/ 88 w 244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325">
                  <a:moveTo>
                    <a:pt x="88" y="78"/>
                  </a:moveTo>
                  <a:lnTo>
                    <a:pt x="88" y="325"/>
                  </a:lnTo>
                  <a:lnTo>
                    <a:pt x="179" y="325"/>
                  </a:lnTo>
                  <a:lnTo>
                    <a:pt x="179" y="78"/>
                  </a:lnTo>
                  <a:lnTo>
                    <a:pt x="244" y="78"/>
                  </a:lnTo>
                  <a:lnTo>
                    <a:pt x="244" y="0"/>
                  </a:lnTo>
                  <a:lnTo>
                    <a:pt x="25" y="0"/>
                  </a:lnTo>
                  <a:lnTo>
                    <a:pt x="0" y="78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5268" y="114"/>
              <a:ext cx="145" cy="163"/>
            </a:xfrm>
            <a:custGeom>
              <a:avLst/>
              <a:gdLst>
                <a:gd name="T0" fmla="*/ 184 w 289"/>
                <a:gd name="T1" fmla="*/ 325 h 325"/>
                <a:gd name="T2" fmla="*/ 289 w 289"/>
                <a:gd name="T3" fmla="*/ 0 h 325"/>
                <a:gd name="T4" fmla="*/ 197 w 289"/>
                <a:gd name="T5" fmla="*/ 0 h 325"/>
                <a:gd name="T6" fmla="*/ 143 w 289"/>
                <a:gd name="T7" fmla="*/ 167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8 w 289"/>
                <a:gd name="T23" fmla="*/ 167 h 325"/>
                <a:gd name="T24" fmla="*/ 91 w 289"/>
                <a:gd name="T25" fmla="*/ 60 h 325"/>
                <a:gd name="T26" fmla="*/ 0 w 289"/>
                <a:gd name="T27" fmla="*/ 60 h 325"/>
                <a:gd name="T28" fmla="*/ 90 w 289"/>
                <a:gd name="T29" fmla="*/ 325 h 325"/>
                <a:gd name="T30" fmla="*/ 184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4" y="325"/>
                  </a:moveTo>
                  <a:lnTo>
                    <a:pt x="289" y="0"/>
                  </a:lnTo>
                  <a:lnTo>
                    <a:pt x="197" y="0"/>
                  </a:lnTo>
                  <a:lnTo>
                    <a:pt x="143" y="167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8" y="167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90" y="325"/>
                  </a:lnTo>
                  <a:lnTo>
                    <a:pt x="184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12753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TT 2018 Referenc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8498" y="916387"/>
            <a:ext cx="9149812" cy="947785"/>
          </a:xfrm>
        </p:spPr>
        <p:txBody>
          <a:bodyPr/>
          <a:lstStyle>
            <a:lvl1pPr>
              <a:lnSpc>
                <a:spcPct val="90000"/>
              </a:lnSpc>
              <a:defRPr sz="3733" b="1" i="0" spc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Click to add short VTT headline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54" y="2609"/>
            <a:ext cx="1456267" cy="491067"/>
          </a:xfrm>
          <a:prstGeom prst="rect">
            <a:avLst/>
          </a:prstGeom>
        </p:spPr>
      </p:pic>
      <p:sp>
        <p:nvSpPr>
          <p:cNvPr id="1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88497" y="2091667"/>
            <a:ext cx="10400229" cy="548440"/>
          </a:xfrm>
        </p:spPr>
        <p:txBody>
          <a:bodyPr>
            <a:noAutofit/>
          </a:bodyPr>
          <a:lstStyle>
            <a:lvl1pPr>
              <a:defRPr sz="2400" spc="0" baseline="0"/>
            </a:lvl1pPr>
          </a:lstStyle>
          <a:p>
            <a:pPr lvl="0"/>
            <a:r>
              <a:rPr lang="en-GB" noProof="0" dirty="0"/>
              <a:t>Click to VTT content text</a:t>
            </a:r>
          </a:p>
          <a:p>
            <a:pPr lvl="0"/>
            <a:endParaRPr lang="en-GB" noProof="0" dirty="0"/>
          </a:p>
          <a:p>
            <a:pPr lvl="0"/>
            <a:endParaRPr lang="en-GB" noProof="0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988497" y="3062817"/>
            <a:ext cx="3225788" cy="2707216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67" spc="0" baseline="0">
                <a:solidFill>
                  <a:schemeClr val="accent3"/>
                </a:solidFill>
              </a:defRPr>
            </a:lvl1pPr>
            <a:lvl2pPr marL="0" indent="0">
              <a:spcAft>
                <a:spcPts val="0"/>
              </a:spcAft>
              <a:buNone/>
              <a:defRPr sz="1600" spc="0">
                <a:solidFill>
                  <a:schemeClr val="accent3"/>
                </a:solidFill>
              </a:defRPr>
            </a:lvl2pPr>
            <a:lvl3pPr>
              <a:spcAft>
                <a:spcPts val="0"/>
              </a:spcAft>
              <a:defRPr sz="1200">
                <a:solidFill>
                  <a:schemeClr val="accent3"/>
                </a:solidFill>
              </a:defRPr>
            </a:lvl3pPr>
            <a:lvl4pPr>
              <a:spcAft>
                <a:spcPts val="0"/>
              </a:spcAft>
              <a:defRPr sz="1200">
                <a:solidFill>
                  <a:schemeClr val="accent3"/>
                </a:solidFill>
              </a:defRPr>
            </a:lvl4pPr>
            <a:lvl5pPr>
              <a:spcAft>
                <a:spcPts val="0"/>
              </a:spcAft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noProof="0" dirty="0"/>
              <a:t>Click to add VTT text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412975" y="3062817"/>
            <a:ext cx="3389061" cy="2707216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67" spc="0">
                <a:solidFill>
                  <a:schemeClr val="accent3"/>
                </a:solidFill>
              </a:defRPr>
            </a:lvl1pPr>
            <a:lvl2pPr marL="0" indent="0">
              <a:spcAft>
                <a:spcPts val="0"/>
              </a:spcAft>
              <a:buNone/>
              <a:defRPr sz="1600" spc="0">
                <a:solidFill>
                  <a:schemeClr val="accent3"/>
                </a:solidFill>
              </a:defRPr>
            </a:lvl2pPr>
            <a:lvl3pPr>
              <a:spcAft>
                <a:spcPts val="0"/>
              </a:spcAft>
              <a:defRPr sz="1200">
                <a:solidFill>
                  <a:schemeClr val="accent3"/>
                </a:solidFill>
              </a:defRPr>
            </a:lvl3pPr>
            <a:lvl4pPr>
              <a:spcAft>
                <a:spcPts val="0"/>
              </a:spcAft>
              <a:defRPr sz="1200">
                <a:solidFill>
                  <a:schemeClr val="accent3"/>
                </a:solidFill>
              </a:defRPr>
            </a:lvl4pPr>
            <a:lvl5pPr>
              <a:spcAft>
                <a:spcPts val="0"/>
              </a:spcAft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noProof="0" dirty="0"/>
              <a:t>Click to add VTT text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7979836" y="3062817"/>
            <a:ext cx="3408892" cy="2707216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67" spc="0">
                <a:solidFill>
                  <a:schemeClr val="accent3"/>
                </a:solidFill>
              </a:defRPr>
            </a:lvl1pPr>
            <a:lvl2pPr marL="0" indent="0">
              <a:spcAft>
                <a:spcPts val="0"/>
              </a:spcAft>
              <a:buNone/>
              <a:defRPr sz="1600" spc="0">
                <a:solidFill>
                  <a:schemeClr val="accent3"/>
                </a:solidFill>
              </a:defRPr>
            </a:lvl2pPr>
            <a:lvl3pPr>
              <a:spcAft>
                <a:spcPts val="0"/>
              </a:spcAft>
              <a:defRPr sz="1200">
                <a:solidFill>
                  <a:schemeClr val="accent3"/>
                </a:solidFill>
              </a:defRPr>
            </a:lvl3pPr>
            <a:lvl4pPr>
              <a:spcAft>
                <a:spcPts val="0"/>
              </a:spcAft>
              <a:defRPr sz="1200">
                <a:solidFill>
                  <a:schemeClr val="accent3"/>
                </a:solidFill>
              </a:defRPr>
            </a:lvl4pPr>
            <a:lvl5pPr>
              <a:spcAft>
                <a:spcPts val="0"/>
              </a:spcAft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noProof="0" dirty="0"/>
              <a:t>Click to add VTT text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970617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CEC4BA59-9DFB-4E66-9DE8-A4669D551619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3219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3" name="Group 4"/>
          <p:cNvGrpSpPr>
            <a:grpSpLocks noChangeAspect="1"/>
          </p:cNvGrpSpPr>
          <p:nvPr userDrawn="1"/>
        </p:nvGrpSpPr>
        <p:grpSpPr bwMode="auto">
          <a:xfrm>
            <a:off x="10894485" y="-10582"/>
            <a:ext cx="1308100" cy="886884"/>
            <a:chOff x="5147" y="-5"/>
            <a:chExt cx="618" cy="419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7" y="-5"/>
              <a:ext cx="618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5" name="Rectangle 5"/>
            <p:cNvSpPr>
              <a:spLocks noChangeArrowheads="1"/>
            </p:cNvSpPr>
            <p:nvPr userDrawn="1"/>
          </p:nvSpPr>
          <p:spPr bwMode="auto">
            <a:xfrm>
              <a:off x="5150" y="-2"/>
              <a:ext cx="612" cy="413"/>
            </a:xfrm>
            <a:prstGeom prst="rect">
              <a:avLst/>
            </a:pr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5548" y="114"/>
              <a:ext cx="111" cy="163"/>
            </a:xfrm>
            <a:custGeom>
              <a:avLst/>
              <a:gdLst>
                <a:gd name="T0" fmla="*/ 157 w 222"/>
                <a:gd name="T1" fmla="*/ 325 h 325"/>
                <a:gd name="T2" fmla="*/ 157 w 222"/>
                <a:gd name="T3" fmla="*/ 78 h 325"/>
                <a:gd name="T4" fmla="*/ 222 w 222"/>
                <a:gd name="T5" fmla="*/ 78 h 325"/>
                <a:gd name="T6" fmla="*/ 222 w 222"/>
                <a:gd name="T7" fmla="*/ 0 h 325"/>
                <a:gd name="T8" fmla="*/ 0 w 222"/>
                <a:gd name="T9" fmla="*/ 0 h 325"/>
                <a:gd name="T10" fmla="*/ 0 w 222"/>
                <a:gd name="T11" fmla="*/ 78 h 325"/>
                <a:gd name="T12" fmla="*/ 66 w 222"/>
                <a:gd name="T13" fmla="*/ 78 h 325"/>
                <a:gd name="T14" fmla="*/ 66 w 222"/>
                <a:gd name="T15" fmla="*/ 325 h 325"/>
                <a:gd name="T16" fmla="*/ 66 w 222"/>
                <a:gd name="T17" fmla="*/ 325 h 325"/>
                <a:gd name="T18" fmla="*/ 157 w 222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2" h="325">
                  <a:moveTo>
                    <a:pt x="157" y="325"/>
                  </a:moveTo>
                  <a:lnTo>
                    <a:pt x="157" y="78"/>
                  </a:lnTo>
                  <a:lnTo>
                    <a:pt x="222" y="78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7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5414" y="114"/>
              <a:ext cx="122" cy="163"/>
            </a:xfrm>
            <a:custGeom>
              <a:avLst/>
              <a:gdLst>
                <a:gd name="T0" fmla="*/ 88 w 244"/>
                <a:gd name="T1" fmla="*/ 78 h 325"/>
                <a:gd name="T2" fmla="*/ 88 w 244"/>
                <a:gd name="T3" fmla="*/ 325 h 325"/>
                <a:gd name="T4" fmla="*/ 179 w 244"/>
                <a:gd name="T5" fmla="*/ 325 h 325"/>
                <a:gd name="T6" fmla="*/ 179 w 244"/>
                <a:gd name="T7" fmla="*/ 78 h 325"/>
                <a:gd name="T8" fmla="*/ 244 w 244"/>
                <a:gd name="T9" fmla="*/ 78 h 325"/>
                <a:gd name="T10" fmla="*/ 244 w 244"/>
                <a:gd name="T11" fmla="*/ 0 h 325"/>
                <a:gd name="T12" fmla="*/ 25 w 244"/>
                <a:gd name="T13" fmla="*/ 0 h 325"/>
                <a:gd name="T14" fmla="*/ 0 w 244"/>
                <a:gd name="T15" fmla="*/ 78 h 325"/>
                <a:gd name="T16" fmla="*/ 88 w 244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325">
                  <a:moveTo>
                    <a:pt x="88" y="78"/>
                  </a:moveTo>
                  <a:lnTo>
                    <a:pt x="88" y="325"/>
                  </a:lnTo>
                  <a:lnTo>
                    <a:pt x="179" y="325"/>
                  </a:lnTo>
                  <a:lnTo>
                    <a:pt x="179" y="78"/>
                  </a:lnTo>
                  <a:lnTo>
                    <a:pt x="244" y="78"/>
                  </a:lnTo>
                  <a:lnTo>
                    <a:pt x="244" y="0"/>
                  </a:lnTo>
                  <a:lnTo>
                    <a:pt x="25" y="0"/>
                  </a:lnTo>
                  <a:lnTo>
                    <a:pt x="0" y="78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8" name="Freeform 8"/>
            <p:cNvSpPr>
              <a:spLocks/>
            </p:cNvSpPr>
            <p:nvPr userDrawn="1"/>
          </p:nvSpPr>
          <p:spPr bwMode="auto">
            <a:xfrm>
              <a:off x="5268" y="114"/>
              <a:ext cx="145" cy="163"/>
            </a:xfrm>
            <a:custGeom>
              <a:avLst/>
              <a:gdLst>
                <a:gd name="T0" fmla="*/ 184 w 289"/>
                <a:gd name="T1" fmla="*/ 325 h 325"/>
                <a:gd name="T2" fmla="*/ 289 w 289"/>
                <a:gd name="T3" fmla="*/ 0 h 325"/>
                <a:gd name="T4" fmla="*/ 197 w 289"/>
                <a:gd name="T5" fmla="*/ 0 h 325"/>
                <a:gd name="T6" fmla="*/ 143 w 289"/>
                <a:gd name="T7" fmla="*/ 167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8 w 289"/>
                <a:gd name="T23" fmla="*/ 167 h 325"/>
                <a:gd name="T24" fmla="*/ 91 w 289"/>
                <a:gd name="T25" fmla="*/ 60 h 325"/>
                <a:gd name="T26" fmla="*/ 0 w 289"/>
                <a:gd name="T27" fmla="*/ 60 h 325"/>
                <a:gd name="T28" fmla="*/ 90 w 289"/>
                <a:gd name="T29" fmla="*/ 325 h 325"/>
                <a:gd name="T30" fmla="*/ 184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4" y="325"/>
                  </a:moveTo>
                  <a:lnTo>
                    <a:pt x="289" y="0"/>
                  </a:lnTo>
                  <a:lnTo>
                    <a:pt x="197" y="0"/>
                  </a:lnTo>
                  <a:lnTo>
                    <a:pt x="143" y="167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8" y="167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90" y="325"/>
                  </a:lnTo>
                  <a:lnTo>
                    <a:pt x="184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203184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TT 2018 Pit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8498" y="996566"/>
            <a:ext cx="9149812" cy="867607"/>
          </a:xfrm>
        </p:spPr>
        <p:txBody>
          <a:bodyPr/>
          <a:lstStyle>
            <a:lvl1pPr>
              <a:lnSpc>
                <a:spcPct val="90000"/>
              </a:lnSpc>
              <a:defRPr sz="3072" b="1" i="0" spc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Click to add short VTT 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88498" y="2055380"/>
            <a:ext cx="9149812" cy="3653824"/>
          </a:xfrm>
        </p:spPr>
        <p:txBody>
          <a:bodyPr numCol="1" spcCol="360000"/>
          <a:lstStyle>
            <a:lvl1pPr marL="13006" indent="0" algn="l">
              <a:lnSpc>
                <a:spcPct val="100000"/>
              </a:lnSpc>
              <a:spcAft>
                <a:spcPts val="1200"/>
              </a:spcAft>
              <a:buNone/>
              <a:defRPr sz="1867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  <a:lvl2pPr marL="281268" indent="0" algn="l">
              <a:lnSpc>
                <a:spcPct val="100000"/>
              </a:lnSpc>
              <a:spcAft>
                <a:spcPts val="1200"/>
              </a:spcAft>
              <a:buNone/>
              <a:defRPr sz="1867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2pPr>
            <a:lvl3pPr marL="642200" indent="0" algn="l">
              <a:lnSpc>
                <a:spcPct val="100000"/>
              </a:lnSpc>
              <a:spcAft>
                <a:spcPts val="1200"/>
              </a:spcAft>
              <a:buNone/>
              <a:defRPr sz="1867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3pPr>
            <a:lvl4pPr marL="830793" indent="0" algn="l">
              <a:lnSpc>
                <a:spcPct val="100000"/>
              </a:lnSpc>
              <a:spcAft>
                <a:spcPts val="1200"/>
              </a:spcAft>
              <a:buNone/>
              <a:defRPr sz="1867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4pPr>
            <a:lvl5pPr marL="1004756" indent="0" algn="l">
              <a:lnSpc>
                <a:spcPct val="100000"/>
              </a:lnSpc>
              <a:spcAft>
                <a:spcPts val="1200"/>
              </a:spcAft>
              <a:buNone/>
              <a:defRPr sz="1867" b="0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GB" noProof="0" dirty="0"/>
              <a:t>Click to add VTT content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</a:t>
            </a:r>
            <a:r>
              <a:rPr lang="en-GB" noProof="0" dirty="0" err="1"/>
              <a:t>leZQvel</a:t>
            </a:r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970617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5ECC0BCE-4CED-4D57-A164-C2D232EBA62E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3219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10894485" y="-10582"/>
            <a:ext cx="1308100" cy="886884"/>
            <a:chOff x="5147" y="-5"/>
            <a:chExt cx="618" cy="419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7" y="-5"/>
              <a:ext cx="618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5150" y="-2"/>
              <a:ext cx="612" cy="413"/>
            </a:xfrm>
            <a:prstGeom prst="rect">
              <a:avLst/>
            </a:pr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6"/>
            <p:cNvSpPr>
              <a:spLocks/>
            </p:cNvSpPr>
            <p:nvPr userDrawn="1"/>
          </p:nvSpPr>
          <p:spPr bwMode="auto">
            <a:xfrm>
              <a:off x="5548" y="114"/>
              <a:ext cx="111" cy="163"/>
            </a:xfrm>
            <a:custGeom>
              <a:avLst/>
              <a:gdLst>
                <a:gd name="T0" fmla="*/ 157 w 222"/>
                <a:gd name="T1" fmla="*/ 325 h 325"/>
                <a:gd name="T2" fmla="*/ 157 w 222"/>
                <a:gd name="T3" fmla="*/ 78 h 325"/>
                <a:gd name="T4" fmla="*/ 222 w 222"/>
                <a:gd name="T5" fmla="*/ 78 h 325"/>
                <a:gd name="T6" fmla="*/ 222 w 222"/>
                <a:gd name="T7" fmla="*/ 0 h 325"/>
                <a:gd name="T8" fmla="*/ 0 w 222"/>
                <a:gd name="T9" fmla="*/ 0 h 325"/>
                <a:gd name="T10" fmla="*/ 0 w 222"/>
                <a:gd name="T11" fmla="*/ 78 h 325"/>
                <a:gd name="T12" fmla="*/ 66 w 222"/>
                <a:gd name="T13" fmla="*/ 78 h 325"/>
                <a:gd name="T14" fmla="*/ 66 w 222"/>
                <a:gd name="T15" fmla="*/ 325 h 325"/>
                <a:gd name="T16" fmla="*/ 66 w 222"/>
                <a:gd name="T17" fmla="*/ 325 h 325"/>
                <a:gd name="T18" fmla="*/ 157 w 222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2" h="325">
                  <a:moveTo>
                    <a:pt x="157" y="325"/>
                  </a:moveTo>
                  <a:lnTo>
                    <a:pt x="157" y="78"/>
                  </a:lnTo>
                  <a:lnTo>
                    <a:pt x="222" y="78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7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auto">
            <a:xfrm>
              <a:off x="5414" y="114"/>
              <a:ext cx="122" cy="163"/>
            </a:xfrm>
            <a:custGeom>
              <a:avLst/>
              <a:gdLst>
                <a:gd name="T0" fmla="*/ 88 w 244"/>
                <a:gd name="T1" fmla="*/ 78 h 325"/>
                <a:gd name="T2" fmla="*/ 88 w 244"/>
                <a:gd name="T3" fmla="*/ 325 h 325"/>
                <a:gd name="T4" fmla="*/ 179 w 244"/>
                <a:gd name="T5" fmla="*/ 325 h 325"/>
                <a:gd name="T6" fmla="*/ 179 w 244"/>
                <a:gd name="T7" fmla="*/ 78 h 325"/>
                <a:gd name="T8" fmla="*/ 244 w 244"/>
                <a:gd name="T9" fmla="*/ 78 h 325"/>
                <a:gd name="T10" fmla="*/ 244 w 244"/>
                <a:gd name="T11" fmla="*/ 0 h 325"/>
                <a:gd name="T12" fmla="*/ 25 w 244"/>
                <a:gd name="T13" fmla="*/ 0 h 325"/>
                <a:gd name="T14" fmla="*/ 0 w 244"/>
                <a:gd name="T15" fmla="*/ 78 h 325"/>
                <a:gd name="T16" fmla="*/ 88 w 244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325">
                  <a:moveTo>
                    <a:pt x="88" y="78"/>
                  </a:moveTo>
                  <a:lnTo>
                    <a:pt x="88" y="325"/>
                  </a:lnTo>
                  <a:lnTo>
                    <a:pt x="179" y="325"/>
                  </a:lnTo>
                  <a:lnTo>
                    <a:pt x="179" y="78"/>
                  </a:lnTo>
                  <a:lnTo>
                    <a:pt x="244" y="78"/>
                  </a:lnTo>
                  <a:lnTo>
                    <a:pt x="244" y="0"/>
                  </a:lnTo>
                  <a:lnTo>
                    <a:pt x="25" y="0"/>
                  </a:lnTo>
                  <a:lnTo>
                    <a:pt x="0" y="78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5268" y="114"/>
              <a:ext cx="145" cy="163"/>
            </a:xfrm>
            <a:custGeom>
              <a:avLst/>
              <a:gdLst>
                <a:gd name="T0" fmla="*/ 184 w 289"/>
                <a:gd name="T1" fmla="*/ 325 h 325"/>
                <a:gd name="T2" fmla="*/ 289 w 289"/>
                <a:gd name="T3" fmla="*/ 0 h 325"/>
                <a:gd name="T4" fmla="*/ 197 w 289"/>
                <a:gd name="T5" fmla="*/ 0 h 325"/>
                <a:gd name="T6" fmla="*/ 143 w 289"/>
                <a:gd name="T7" fmla="*/ 167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8 w 289"/>
                <a:gd name="T23" fmla="*/ 167 h 325"/>
                <a:gd name="T24" fmla="*/ 91 w 289"/>
                <a:gd name="T25" fmla="*/ 60 h 325"/>
                <a:gd name="T26" fmla="*/ 0 w 289"/>
                <a:gd name="T27" fmla="*/ 60 h 325"/>
                <a:gd name="T28" fmla="*/ 90 w 289"/>
                <a:gd name="T29" fmla="*/ 325 h 325"/>
                <a:gd name="T30" fmla="*/ 184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4" y="325"/>
                  </a:moveTo>
                  <a:lnTo>
                    <a:pt x="289" y="0"/>
                  </a:lnTo>
                  <a:lnTo>
                    <a:pt x="197" y="0"/>
                  </a:lnTo>
                  <a:lnTo>
                    <a:pt x="143" y="167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8" y="167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90" y="325"/>
                  </a:lnTo>
                  <a:lnTo>
                    <a:pt x="184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100946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TT 2018 Title or 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334EFEF-0426-C74F-9A00-3037EFE0BB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0031"/>
          <a:stretch/>
        </p:blipFill>
        <p:spPr>
          <a:xfrm>
            <a:off x="1807" y="0"/>
            <a:ext cx="6090384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6087773" y="2"/>
            <a:ext cx="6104228" cy="685800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9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6669159" y="1846729"/>
            <a:ext cx="4396823" cy="3675531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4800" b="1" spc="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short VTT headline.</a:t>
            </a:r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6669161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3419DF38-75E9-4505-9768-A671EE7C44D2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31763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0905067" y="-12700"/>
            <a:ext cx="1303867" cy="884767"/>
            <a:chOff x="5152" y="-6"/>
            <a:chExt cx="616" cy="418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52" y="-6"/>
              <a:ext cx="616" cy="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4" name="Rectangle 5"/>
            <p:cNvSpPr>
              <a:spLocks noChangeArrowheads="1"/>
            </p:cNvSpPr>
            <p:nvPr userDrawn="1"/>
          </p:nvSpPr>
          <p:spPr bwMode="auto">
            <a:xfrm>
              <a:off x="5155" y="-3"/>
              <a:ext cx="610" cy="4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5" name="Freeform 6"/>
            <p:cNvSpPr>
              <a:spLocks/>
            </p:cNvSpPr>
            <p:nvPr userDrawn="1"/>
          </p:nvSpPr>
          <p:spPr bwMode="auto">
            <a:xfrm>
              <a:off x="5552" y="113"/>
              <a:ext cx="111" cy="162"/>
            </a:xfrm>
            <a:custGeom>
              <a:avLst/>
              <a:gdLst>
                <a:gd name="T0" fmla="*/ 157 w 221"/>
                <a:gd name="T1" fmla="*/ 325 h 325"/>
                <a:gd name="T2" fmla="*/ 157 w 221"/>
                <a:gd name="T3" fmla="*/ 78 h 325"/>
                <a:gd name="T4" fmla="*/ 221 w 221"/>
                <a:gd name="T5" fmla="*/ 78 h 325"/>
                <a:gd name="T6" fmla="*/ 221 w 221"/>
                <a:gd name="T7" fmla="*/ 0 h 325"/>
                <a:gd name="T8" fmla="*/ 0 w 221"/>
                <a:gd name="T9" fmla="*/ 0 h 325"/>
                <a:gd name="T10" fmla="*/ 0 w 221"/>
                <a:gd name="T11" fmla="*/ 78 h 325"/>
                <a:gd name="T12" fmla="*/ 66 w 221"/>
                <a:gd name="T13" fmla="*/ 78 h 325"/>
                <a:gd name="T14" fmla="*/ 66 w 221"/>
                <a:gd name="T15" fmla="*/ 325 h 325"/>
                <a:gd name="T16" fmla="*/ 66 w 221"/>
                <a:gd name="T17" fmla="*/ 325 h 325"/>
                <a:gd name="T18" fmla="*/ 157 w 221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1" h="325">
                  <a:moveTo>
                    <a:pt x="157" y="325"/>
                  </a:moveTo>
                  <a:lnTo>
                    <a:pt x="157" y="78"/>
                  </a:lnTo>
                  <a:lnTo>
                    <a:pt x="221" y="78"/>
                  </a:lnTo>
                  <a:lnTo>
                    <a:pt x="221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7" y="325"/>
                  </a:lnTo>
                  <a:close/>
                </a:path>
              </a:pathLst>
            </a:custGeom>
            <a:solidFill>
              <a:srgbClr val="1659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Freeform 7"/>
            <p:cNvSpPr>
              <a:spLocks/>
            </p:cNvSpPr>
            <p:nvPr userDrawn="1"/>
          </p:nvSpPr>
          <p:spPr bwMode="auto">
            <a:xfrm>
              <a:off x="5418" y="113"/>
              <a:ext cx="122" cy="162"/>
            </a:xfrm>
            <a:custGeom>
              <a:avLst/>
              <a:gdLst>
                <a:gd name="T0" fmla="*/ 87 w 242"/>
                <a:gd name="T1" fmla="*/ 78 h 325"/>
                <a:gd name="T2" fmla="*/ 87 w 242"/>
                <a:gd name="T3" fmla="*/ 325 h 325"/>
                <a:gd name="T4" fmla="*/ 178 w 242"/>
                <a:gd name="T5" fmla="*/ 325 h 325"/>
                <a:gd name="T6" fmla="*/ 178 w 242"/>
                <a:gd name="T7" fmla="*/ 78 h 325"/>
                <a:gd name="T8" fmla="*/ 242 w 242"/>
                <a:gd name="T9" fmla="*/ 78 h 325"/>
                <a:gd name="T10" fmla="*/ 242 w 242"/>
                <a:gd name="T11" fmla="*/ 0 h 325"/>
                <a:gd name="T12" fmla="*/ 24 w 242"/>
                <a:gd name="T13" fmla="*/ 0 h 325"/>
                <a:gd name="T14" fmla="*/ 0 w 242"/>
                <a:gd name="T15" fmla="*/ 78 h 325"/>
                <a:gd name="T16" fmla="*/ 87 w 242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2" h="325">
                  <a:moveTo>
                    <a:pt x="87" y="78"/>
                  </a:moveTo>
                  <a:lnTo>
                    <a:pt x="87" y="325"/>
                  </a:lnTo>
                  <a:lnTo>
                    <a:pt x="178" y="325"/>
                  </a:lnTo>
                  <a:lnTo>
                    <a:pt x="178" y="78"/>
                  </a:lnTo>
                  <a:lnTo>
                    <a:pt x="242" y="78"/>
                  </a:lnTo>
                  <a:lnTo>
                    <a:pt x="242" y="0"/>
                  </a:lnTo>
                  <a:lnTo>
                    <a:pt x="24" y="0"/>
                  </a:lnTo>
                  <a:lnTo>
                    <a:pt x="0" y="78"/>
                  </a:lnTo>
                  <a:lnTo>
                    <a:pt x="87" y="78"/>
                  </a:lnTo>
                  <a:close/>
                </a:path>
              </a:pathLst>
            </a:custGeom>
            <a:solidFill>
              <a:srgbClr val="1659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8"/>
            <p:cNvSpPr>
              <a:spLocks/>
            </p:cNvSpPr>
            <p:nvPr userDrawn="1"/>
          </p:nvSpPr>
          <p:spPr bwMode="auto">
            <a:xfrm>
              <a:off x="5273" y="113"/>
              <a:ext cx="144" cy="162"/>
            </a:xfrm>
            <a:custGeom>
              <a:avLst/>
              <a:gdLst>
                <a:gd name="T0" fmla="*/ 183 w 289"/>
                <a:gd name="T1" fmla="*/ 325 h 325"/>
                <a:gd name="T2" fmla="*/ 289 w 289"/>
                <a:gd name="T3" fmla="*/ 0 h 325"/>
                <a:gd name="T4" fmla="*/ 196 w 289"/>
                <a:gd name="T5" fmla="*/ 0 h 325"/>
                <a:gd name="T6" fmla="*/ 142 w 289"/>
                <a:gd name="T7" fmla="*/ 168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8 w 289"/>
                <a:gd name="T23" fmla="*/ 168 h 325"/>
                <a:gd name="T24" fmla="*/ 91 w 289"/>
                <a:gd name="T25" fmla="*/ 60 h 325"/>
                <a:gd name="T26" fmla="*/ 0 w 289"/>
                <a:gd name="T27" fmla="*/ 60 h 325"/>
                <a:gd name="T28" fmla="*/ 90 w 289"/>
                <a:gd name="T29" fmla="*/ 325 h 325"/>
                <a:gd name="T30" fmla="*/ 183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3" y="325"/>
                  </a:moveTo>
                  <a:lnTo>
                    <a:pt x="289" y="0"/>
                  </a:lnTo>
                  <a:lnTo>
                    <a:pt x="196" y="0"/>
                  </a:lnTo>
                  <a:lnTo>
                    <a:pt x="142" y="168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8" y="168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90" y="325"/>
                  </a:lnTo>
                  <a:lnTo>
                    <a:pt x="183" y="325"/>
                  </a:lnTo>
                  <a:close/>
                </a:path>
              </a:pathLst>
            </a:cu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148229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TT 2018 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771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TT 2018 empty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970617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1E11D53-FB19-4E6B-A023-68EA5512DB39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3219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0894487" y="-8465"/>
            <a:ext cx="1305983" cy="884767"/>
            <a:chOff x="5147" y="-4"/>
            <a:chExt cx="617" cy="418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7" y="-4"/>
              <a:ext cx="617" cy="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8" name="Rectangle 5"/>
            <p:cNvSpPr>
              <a:spLocks noChangeArrowheads="1"/>
            </p:cNvSpPr>
            <p:nvPr userDrawn="1"/>
          </p:nvSpPr>
          <p:spPr bwMode="auto">
            <a:xfrm>
              <a:off x="5150" y="-1"/>
              <a:ext cx="611" cy="4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9" name="Freeform 6"/>
            <p:cNvSpPr>
              <a:spLocks/>
            </p:cNvSpPr>
            <p:nvPr userDrawn="1"/>
          </p:nvSpPr>
          <p:spPr bwMode="auto">
            <a:xfrm>
              <a:off x="5548" y="115"/>
              <a:ext cx="110" cy="162"/>
            </a:xfrm>
            <a:custGeom>
              <a:avLst/>
              <a:gdLst>
                <a:gd name="T0" fmla="*/ 156 w 221"/>
                <a:gd name="T1" fmla="*/ 325 h 325"/>
                <a:gd name="T2" fmla="*/ 156 w 221"/>
                <a:gd name="T3" fmla="*/ 78 h 325"/>
                <a:gd name="T4" fmla="*/ 221 w 221"/>
                <a:gd name="T5" fmla="*/ 78 h 325"/>
                <a:gd name="T6" fmla="*/ 221 w 221"/>
                <a:gd name="T7" fmla="*/ 0 h 325"/>
                <a:gd name="T8" fmla="*/ 0 w 221"/>
                <a:gd name="T9" fmla="*/ 0 h 325"/>
                <a:gd name="T10" fmla="*/ 0 w 221"/>
                <a:gd name="T11" fmla="*/ 78 h 325"/>
                <a:gd name="T12" fmla="*/ 66 w 221"/>
                <a:gd name="T13" fmla="*/ 78 h 325"/>
                <a:gd name="T14" fmla="*/ 66 w 221"/>
                <a:gd name="T15" fmla="*/ 325 h 325"/>
                <a:gd name="T16" fmla="*/ 66 w 221"/>
                <a:gd name="T17" fmla="*/ 325 h 325"/>
                <a:gd name="T18" fmla="*/ 156 w 221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1" h="325">
                  <a:moveTo>
                    <a:pt x="156" y="325"/>
                  </a:moveTo>
                  <a:lnTo>
                    <a:pt x="156" y="78"/>
                  </a:lnTo>
                  <a:lnTo>
                    <a:pt x="221" y="78"/>
                  </a:lnTo>
                  <a:lnTo>
                    <a:pt x="221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6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0" name="Freeform 7"/>
            <p:cNvSpPr>
              <a:spLocks/>
            </p:cNvSpPr>
            <p:nvPr userDrawn="1"/>
          </p:nvSpPr>
          <p:spPr bwMode="auto">
            <a:xfrm>
              <a:off x="5414" y="115"/>
              <a:ext cx="121" cy="162"/>
            </a:xfrm>
            <a:custGeom>
              <a:avLst/>
              <a:gdLst>
                <a:gd name="T0" fmla="*/ 88 w 244"/>
                <a:gd name="T1" fmla="*/ 78 h 325"/>
                <a:gd name="T2" fmla="*/ 88 w 244"/>
                <a:gd name="T3" fmla="*/ 325 h 325"/>
                <a:gd name="T4" fmla="*/ 179 w 244"/>
                <a:gd name="T5" fmla="*/ 325 h 325"/>
                <a:gd name="T6" fmla="*/ 179 w 244"/>
                <a:gd name="T7" fmla="*/ 78 h 325"/>
                <a:gd name="T8" fmla="*/ 244 w 244"/>
                <a:gd name="T9" fmla="*/ 78 h 325"/>
                <a:gd name="T10" fmla="*/ 244 w 244"/>
                <a:gd name="T11" fmla="*/ 0 h 325"/>
                <a:gd name="T12" fmla="*/ 25 w 244"/>
                <a:gd name="T13" fmla="*/ 0 h 325"/>
                <a:gd name="T14" fmla="*/ 0 w 244"/>
                <a:gd name="T15" fmla="*/ 78 h 325"/>
                <a:gd name="T16" fmla="*/ 88 w 244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325">
                  <a:moveTo>
                    <a:pt x="88" y="78"/>
                  </a:moveTo>
                  <a:lnTo>
                    <a:pt x="88" y="325"/>
                  </a:lnTo>
                  <a:lnTo>
                    <a:pt x="179" y="325"/>
                  </a:lnTo>
                  <a:lnTo>
                    <a:pt x="179" y="78"/>
                  </a:lnTo>
                  <a:lnTo>
                    <a:pt x="244" y="78"/>
                  </a:lnTo>
                  <a:lnTo>
                    <a:pt x="244" y="0"/>
                  </a:lnTo>
                  <a:lnTo>
                    <a:pt x="25" y="0"/>
                  </a:lnTo>
                  <a:lnTo>
                    <a:pt x="0" y="78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11" name="Freeform 8"/>
            <p:cNvSpPr>
              <a:spLocks/>
            </p:cNvSpPr>
            <p:nvPr userDrawn="1"/>
          </p:nvSpPr>
          <p:spPr bwMode="auto">
            <a:xfrm>
              <a:off x="5268" y="115"/>
              <a:ext cx="144" cy="162"/>
            </a:xfrm>
            <a:custGeom>
              <a:avLst/>
              <a:gdLst>
                <a:gd name="T0" fmla="*/ 183 w 289"/>
                <a:gd name="T1" fmla="*/ 325 h 325"/>
                <a:gd name="T2" fmla="*/ 289 w 289"/>
                <a:gd name="T3" fmla="*/ 0 h 325"/>
                <a:gd name="T4" fmla="*/ 196 w 289"/>
                <a:gd name="T5" fmla="*/ 0 h 325"/>
                <a:gd name="T6" fmla="*/ 142 w 289"/>
                <a:gd name="T7" fmla="*/ 168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7 w 289"/>
                <a:gd name="T23" fmla="*/ 168 h 325"/>
                <a:gd name="T24" fmla="*/ 91 w 289"/>
                <a:gd name="T25" fmla="*/ 60 h 325"/>
                <a:gd name="T26" fmla="*/ 0 w 289"/>
                <a:gd name="T27" fmla="*/ 60 h 325"/>
                <a:gd name="T28" fmla="*/ 89 w 289"/>
                <a:gd name="T29" fmla="*/ 325 h 325"/>
                <a:gd name="T30" fmla="*/ 183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3" y="325"/>
                  </a:moveTo>
                  <a:lnTo>
                    <a:pt x="289" y="0"/>
                  </a:lnTo>
                  <a:lnTo>
                    <a:pt x="196" y="0"/>
                  </a:lnTo>
                  <a:lnTo>
                    <a:pt x="142" y="168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7" y="168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89" y="325"/>
                  </a:lnTo>
                  <a:lnTo>
                    <a:pt x="183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266900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TT 2018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191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TT 2018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970617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DADFEBE9-922C-4262-BA21-02CE6DF607EB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3219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2134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TT 2018 Title or 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D6BC4EB-DEF2-404B-880C-A7A67A3BF0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36" t="339" r="49655" b="225"/>
          <a:stretch/>
        </p:blipFill>
        <p:spPr>
          <a:xfrm>
            <a:off x="-1" y="0"/>
            <a:ext cx="6149012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6087773" y="2"/>
            <a:ext cx="6104228" cy="685800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9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6669159" y="1846729"/>
            <a:ext cx="4396823" cy="3675531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4800" b="1" spc="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short VTT headline.</a:t>
            </a:r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6669161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3419DF38-75E9-4505-9768-A671EE7C44D2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31763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0905067" y="-12700"/>
            <a:ext cx="1303867" cy="884767"/>
            <a:chOff x="5152" y="-6"/>
            <a:chExt cx="616" cy="418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52" y="-6"/>
              <a:ext cx="616" cy="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4" name="Rectangle 5"/>
            <p:cNvSpPr>
              <a:spLocks noChangeArrowheads="1"/>
            </p:cNvSpPr>
            <p:nvPr userDrawn="1"/>
          </p:nvSpPr>
          <p:spPr bwMode="auto">
            <a:xfrm>
              <a:off x="5155" y="-3"/>
              <a:ext cx="610" cy="4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5" name="Freeform 6"/>
            <p:cNvSpPr>
              <a:spLocks/>
            </p:cNvSpPr>
            <p:nvPr userDrawn="1"/>
          </p:nvSpPr>
          <p:spPr bwMode="auto">
            <a:xfrm>
              <a:off x="5552" y="113"/>
              <a:ext cx="111" cy="162"/>
            </a:xfrm>
            <a:custGeom>
              <a:avLst/>
              <a:gdLst>
                <a:gd name="T0" fmla="*/ 157 w 221"/>
                <a:gd name="T1" fmla="*/ 325 h 325"/>
                <a:gd name="T2" fmla="*/ 157 w 221"/>
                <a:gd name="T3" fmla="*/ 78 h 325"/>
                <a:gd name="T4" fmla="*/ 221 w 221"/>
                <a:gd name="T5" fmla="*/ 78 h 325"/>
                <a:gd name="T6" fmla="*/ 221 w 221"/>
                <a:gd name="T7" fmla="*/ 0 h 325"/>
                <a:gd name="T8" fmla="*/ 0 w 221"/>
                <a:gd name="T9" fmla="*/ 0 h 325"/>
                <a:gd name="T10" fmla="*/ 0 w 221"/>
                <a:gd name="T11" fmla="*/ 78 h 325"/>
                <a:gd name="T12" fmla="*/ 66 w 221"/>
                <a:gd name="T13" fmla="*/ 78 h 325"/>
                <a:gd name="T14" fmla="*/ 66 w 221"/>
                <a:gd name="T15" fmla="*/ 325 h 325"/>
                <a:gd name="T16" fmla="*/ 66 w 221"/>
                <a:gd name="T17" fmla="*/ 325 h 325"/>
                <a:gd name="T18" fmla="*/ 157 w 221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1" h="325">
                  <a:moveTo>
                    <a:pt x="157" y="325"/>
                  </a:moveTo>
                  <a:lnTo>
                    <a:pt x="157" y="78"/>
                  </a:lnTo>
                  <a:lnTo>
                    <a:pt x="221" y="78"/>
                  </a:lnTo>
                  <a:lnTo>
                    <a:pt x="221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7" y="325"/>
                  </a:lnTo>
                  <a:close/>
                </a:path>
              </a:pathLst>
            </a:custGeom>
            <a:solidFill>
              <a:srgbClr val="1659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Freeform 7"/>
            <p:cNvSpPr>
              <a:spLocks/>
            </p:cNvSpPr>
            <p:nvPr userDrawn="1"/>
          </p:nvSpPr>
          <p:spPr bwMode="auto">
            <a:xfrm>
              <a:off x="5418" y="113"/>
              <a:ext cx="122" cy="162"/>
            </a:xfrm>
            <a:custGeom>
              <a:avLst/>
              <a:gdLst>
                <a:gd name="T0" fmla="*/ 87 w 242"/>
                <a:gd name="T1" fmla="*/ 78 h 325"/>
                <a:gd name="T2" fmla="*/ 87 w 242"/>
                <a:gd name="T3" fmla="*/ 325 h 325"/>
                <a:gd name="T4" fmla="*/ 178 w 242"/>
                <a:gd name="T5" fmla="*/ 325 h 325"/>
                <a:gd name="T6" fmla="*/ 178 w 242"/>
                <a:gd name="T7" fmla="*/ 78 h 325"/>
                <a:gd name="T8" fmla="*/ 242 w 242"/>
                <a:gd name="T9" fmla="*/ 78 h 325"/>
                <a:gd name="T10" fmla="*/ 242 w 242"/>
                <a:gd name="T11" fmla="*/ 0 h 325"/>
                <a:gd name="T12" fmla="*/ 24 w 242"/>
                <a:gd name="T13" fmla="*/ 0 h 325"/>
                <a:gd name="T14" fmla="*/ 0 w 242"/>
                <a:gd name="T15" fmla="*/ 78 h 325"/>
                <a:gd name="T16" fmla="*/ 87 w 242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2" h="325">
                  <a:moveTo>
                    <a:pt x="87" y="78"/>
                  </a:moveTo>
                  <a:lnTo>
                    <a:pt x="87" y="325"/>
                  </a:lnTo>
                  <a:lnTo>
                    <a:pt x="178" y="325"/>
                  </a:lnTo>
                  <a:lnTo>
                    <a:pt x="178" y="78"/>
                  </a:lnTo>
                  <a:lnTo>
                    <a:pt x="242" y="78"/>
                  </a:lnTo>
                  <a:lnTo>
                    <a:pt x="242" y="0"/>
                  </a:lnTo>
                  <a:lnTo>
                    <a:pt x="24" y="0"/>
                  </a:lnTo>
                  <a:lnTo>
                    <a:pt x="0" y="78"/>
                  </a:lnTo>
                  <a:lnTo>
                    <a:pt x="87" y="78"/>
                  </a:lnTo>
                  <a:close/>
                </a:path>
              </a:pathLst>
            </a:custGeom>
            <a:solidFill>
              <a:srgbClr val="1659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8"/>
            <p:cNvSpPr>
              <a:spLocks/>
            </p:cNvSpPr>
            <p:nvPr userDrawn="1"/>
          </p:nvSpPr>
          <p:spPr bwMode="auto">
            <a:xfrm>
              <a:off x="5273" y="113"/>
              <a:ext cx="144" cy="162"/>
            </a:xfrm>
            <a:custGeom>
              <a:avLst/>
              <a:gdLst>
                <a:gd name="T0" fmla="*/ 183 w 289"/>
                <a:gd name="T1" fmla="*/ 325 h 325"/>
                <a:gd name="T2" fmla="*/ 289 w 289"/>
                <a:gd name="T3" fmla="*/ 0 h 325"/>
                <a:gd name="T4" fmla="*/ 196 w 289"/>
                <a:gd name="T5" fmla="*/ 0 h 325"/>
                <a:gd name="T6" fmla="*/ 142 w 289"/>
                <a:gd name="T7" fmla="*/ 168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8 w 289"/>
                <a:gd name="T23" fmla="*/ 168 h 325"/>
                <a:gd name="T24" fmla="*/ 91 w 289"/>
                <a:gd name="T25" fmla="*/ 60 h 325"/>
                <a:gd name="T26" fmla="*/ 0 w 289"/>
                <a:gd name="T27" fmla="*/ 60 h 325"/>
                <a:gd name="T28" fmla="*/ 90 w 289"/>
                <a:gd name="T29" fmla="*/ 325 h 325"/>
                <a:gd name="T30" fmla="*/ 183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3" y="325"/>
                  </a:moveTo>
                  <a:lnTo>
                    <a:pt x="289" y="0"/>
                  </a:lnTo>
                  <a:lnTo>
                    <a:pt x="196" y="0"/>
                  </a:lnTo>
                  <a:lnTo>
                    <a:pt x="142" y="168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8" y="168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90" y="325"/>
                  </a:lnTo>
                  <a:lnTo>
                    <a:pt x="183" y="325"/>
                  </a:lnTo>
                  <a:close/>
                </a:path>
              </a:pathLst>
            </a:cu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628794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TT 2018 Title or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759772D-FD13-BA43-9B70-E97C0308F54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0000"/>
          <a:stretch/>
        </p:blipFill>
        <p:spPr>
          <a:xfrm>
            <a:off x="1807" y="0"/>
            <a:ext cx="6094196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6087773" y="2"/>
            <a:ext cx="6104228" cy="68580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9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6669159" y="1846729"/>
            <a:ext cx="4396823" cy="3675531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4800" b="1" spc="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short VTT headline.</a:t>
            </a:r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6669161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62D197C5-8987-4E74-B714-DE923AEFB7B8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31763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0894487" y="-8465"/>
            <a:ext cx="1305983" cy="884767"/>
            <a:chOff x="5147" y="-4"/>
            <a:chExt cx="617" cy="418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7" y="-4"/>
              <a:ext cx="617" cy="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4" name="Rectangle 5"/>
            <p:cNvSpPr>
              <a:spLocks noChangeArrowheads="1"/>
            </p:cNvSpPr>
            <p:nvPr userDrawn="1"/>
          </p:nvSpPr>
          <p:spPr bwMode="auto">
            <a:xfrm>
              <a:off x="5150" y="-1"/>
              <a:ext cx="611" cy="4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5" name="Freeform 6"/>
            <p:cNvSpPr>
              <a:spLocks/>
            </p:cNvSpPr>
            <p:nvPr userDrawn="1"/>
          </p:nvSpPr>
          <p:spPr bwMode="auto">
            <a:xfrm>
              <a:off x="5548" y="115"/>
              <a:ext cx="110" cy="162"/>
            </a:xfrm>
            <a:custGeom>
              <a:avLst/>
              <a:gdLst>
                <a:gd name="T0" fmla="*/ 156 w 221"/>
                <a:gd name="T1" fmla="*/ 325 h 325"/>
                <a:gd name="T2" fmla="*/ 156 w 221"/>
                <a:gd name="T3" fmla="*/ 78 h 325"/>
                <a:gd name="T4" fmla="*/ 221 w 221"/>
                <a:gd name="T5" fmla="*/ 78 h 325"/>
                <a:gd name="T6" fmla="*/ 221 w 221"/>
                <a:gd name="T7" fmla="*/ 0 h 325"/>
                <a:gd name="T8" fmla="*/ 0 w 221"/>
                <a:gd name="T9" fmla="*/ 0 h 325"/>
                <a:gd name="T10" fmla="*/ 0 w 221"/>
                <a:gd name="T11" fmla="*/ 78 h 325"/>
                <a:gd name="T12" fmla="*/ 66 w 221"/>
                <a:gd name="T13" fmla="*/ 78 h 325"/>
                <a:gd name="T14" fmla="*/ 66 w 221"/>
                <a:gd name="T15" fmla="*/ 325 h 325"/>
                <a:gd name="T16" fmla="*/ 66 w 221"/>
                <a:gd name="T17" fmla="*/ 325 h 325"/>
                <a:gd name="T18" fmla="*/ 156 w 221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1" h="325">
                  <a:moveTo>
                    <a:pt x="156" y="325"/>
                  </a:moveTo>
                  <a:lnTo>
                    <a:pt x="156" y="78"/>
                  </a:lnTo>
                  <a:lnTo>
                    <a:pt x="221" y="78"/>
                  </a:lnTo>
                  <a:lnTo>
                    <a:pt x="221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6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Freeform 7"/>
            <p:cNvSpPr>
              <a:spLocks/>
            </p:cNvSpPr>
            <p:nvPr userDrawn="1"/>
          </p:nvSpPr>
          <p:spPr bwMode="auto">
            <a:xfrm>
              <a:off x="5414" y="115"/>
              <a:ext cx="121" cy="162"/>
            </a:xfrm>
            <a:custGeom>
              <a:avLst/>
              <a:gdLst>
                <a:gd name="T0" fmla="*/ 88 w 244"/>
                <a:gd name="T1" fmla="*/ 78 h 325"/>
                <a:gd name="T2" fmla="*/ 88 w 244"/>
                <a:gd name="T3" fmla="*/ 325 h 325"/>
                <a:gd name="T4" fmla="*/ 179 w 244"/>
                <a:gd name="T5" fmla="*/ 325 h 325"/>
                <a:gd name="T6" fmla="*/ 179 w 244"/>
                <a:gd name="T7" fmla="*/ 78 h 325"/>
                <a:gd name="T8" fmla="*/ 244 w 244"/>
                <a:gd name="T9" fmla="*/ 78 h 325"/>
                <a:gd name="T10" fmla="*/ 244 w 244"/>
                <a:gd name="T11" fmla="*/ 0 h 325"/>
                <a:gd name="T12" fmla="*/ 25 w 244"/>
                <a:gd name="T13" fmla="*/ 0 h 325"/>
                <a:gd name="T14" fmla="*/ 0 w 244"/>
                <a:gd name="T15" fmla="*/ 78 h 325"/>
                <a:gd name="T16" fmla="*/ 88 w 244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325">
                  <a:moveTo>
                    <a:pt x="88" y="78"/>
                  </a:moveTo>
                  <a:lnTo>
                    <a:pt x="88" y="325"/>
                  </a:lnTo>
                  <a:lnTo>
                    <a:pt x="179" y="325"/>
                  </a:lnTo>
                  <a:lnTo>
                    <a:pt x="179" y="78"/>
                  </a:lnTo>
                  <a:lnTo>
                    <a:pt x="244" y="78"/>
                  </a:lnTo>
                  <a:lnTo>
                    <a:pt x="244" y="0"/>
                  </a:lnTo>
                  <a:lnTo>
                    <a:pt x="25" y="0"/>
                  </a:lnTo>
                  <a:lnTo>
                    <a:pt x="0" y="78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8"/>
            <p:cNvSpPr>
              <a:spLocks/>
            </p:cNvSpPr>
            <p:nvPr userDrawn="1"/>
          </p:nvSpPr>
          <p:spPr bwMode="auto">
            <a:xfrm>
              <a:off x="5268" y="115"/>
              <a:ext cx="144" cy="162"/>
            </a:xfrm>
            <a:custGeom>
              <a:avLst/>
              <a:gdLst>
                <a:gd name="T0" fmla="*/ 183 w 289"/>
                <a:gd name="T1" fmla="*/ 325 h 325"/>
                <a:gd name="T2" fmla="*/ 289 w 289"/>
                <a:gd name="T3" fmla="*/ 0 h 325"/>
                <a:gd name="T4" fmla="*/ 196 w 289"/>
                <a:gd name="T5" fmla="*/ 0 h 325"/>
                <a:gd name="T6" fmla="*/ 142 w 289"/>
                <a:gd name="T7" fmla="*/ 168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7 w 289"/>
                <a:gd name="T23" fmla="*/ 168 h 325"/>
                <a:gd name="T24" fmla="*/ 91 w 289"/>
                <a:gd name="T25" fmla="*/ 60 h 325"/>
                <a:gd name="T26" fmla="*/ 0 w 289"/>
                <a:gd name="T27" fmla="*/ 60 h 325"/>
                <a:gd name="T28" fmla="*/ 89 w 289"/>
                <a:gd name="T29" fmla="*/ 325 h 325"/>
                <a:gd name="T30" fmla="*/ 183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3" y="325"/>
                  </a:moveTo>
                  <a:lnTo>
                    <a:pt x="289" y="0"/>
                  </a:lnTo>
                  <a:lnTo>
                    <a:pt x="196" y="0"/>
                  </a:lnTo>
                  <a:lnTo>
                    <a:pt x="142" y="168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7" y="168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89" y="325"/>
                  </a:lnTo>
                  <a:lnTo>
                    <a:pt x="183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387965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TT 2018 Title or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4A70204-C705-DC48-A6C4-D718A553F5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200" t="121" r="36555" b="420"/>
          <a:stretch/>
        </p:blipFill>
        <p:spPr>
          <a:xfrm>
            <a:off x="-1" y="1"/>
            <a:ext cx="7126284" cy="6860253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6087773" y="2"/>
            <a:ext cx="6104228" cy="68580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9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6669159" y="1846729"/>
            <a:ext cx="4396823" cy="3675531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4800" b="1" spc="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short VTT headline.</a:t>
            </a:r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6669161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62D197C5-8987-4E74-B714-DE923AEFB7B8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31763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0894487" y="-8465"/>
            <a:ext cx="1305983" cy="884767"/>
            <a:chOff x="5147" y="-4"/>
            <a:chExt cx="617" cy="418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7" y="-4"/>
              <a:ext cx="617" cy="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4" name="Rectangle 5"/>
            <p:cNvSpPr>
              <a:spLocks noChangeArrowheads="1"/>
            </p:cNvSpPr>
            <p:nvPr userDrawn="1"/>
          </p:nvSpPr>
          <p:spPr bwMode="auto">
            <a:xfrm>
              <a:off x="5150" y="-1"/>
              <a:ext cx="611" cy="4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5" name="Freeform 6"/>
            <p:cNvSpPr>
              <a:spLocks/>
            </p:cNvSpPr>
            <p:nvPr userDrawn="1"/>
          </p:nvSpPr>
          <p:spPr bwMode="auto">
            <a:xfrm>
              <a:off x="5548" y="115"/>
              <a:ext cx="110" cy="162"/>
            </a:xfrm>
            <a:custGeom>
              <a:avLst/>
              <a:gdLst>
                <a:gd name="T0" fmla="*/ 156 w 221"/>
                <a:gd name="T1" fmla="*/ 325 h 325"/>
                <a:gd name="T2" fmla="*/ 156 w 221"/>
                <a:gd name="T3" fmla="*/ 78 h 325"/>
                <a:gd name="T4" fmla="*/ 221 w 221"/>
                <a:gd name="T5" fmla="*/ 78 h 325"/>
                <a:gd name="T6" fmla="*/ 221 w 221"/>
                <a:gd name="T7" fmla="*/ 0 h 325"/>
                <a:gd name="T8" fmla="*/ 0 w 221"/>
                <a:gd name="T9" fmla="*/ 0 h 325"/>
                <a:gd name="T10" fmla="*/ 0 w 221"/>
                <a:gd name="T11" fmla="*/ 78 h 325"/>
                <a:gd name="T12" fmla="*/ 66 w 221"/>
                <a:gd name="T13" fmla="*/ 78 h 325"/>
                <a:gd name="T14" fmla="*/ 66 w 221"/>
                <a:gd name="T15" fmla="*/ 325 h 325"/>
                <a:gd name="T16" fmla="*/ 66 w 221"/>
                <a:gd name="T17" fmla="*/ 325 h 325"/>
                <a:gd name="T18" fmla="*/ 156 w 221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1" h="325">
                  <a:moveTo>
                    <a:pt x="156" y="325"/>
                  </a:moveTo>
                  <a:lnTo>
                    <a:pt x="156" y="78"/>
                  </a:lnTo>
                  <a:lnTo>
                    <a:pt x="221" y="78"/>
                  </a:lnTo>
                  <a:lnTo>
                    <a:pt x="221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6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Freeform 7"/>
            <p:cNvSpPr>
              <a:spLocks/>
            </p:cNvSpPr>
            <p:nvPr userDrawn="1"/>
          </p:nvSpPr>
          <p:spPr bwMode="auto">
            <a:xfrm>
              <a:off x="5414" y="115"/>
              <a:ext cx="121" cy="162"/>
            </a:xfrm>
            <a:custGeom>
              <a:avLst/>
              <a:gdLst>
                <a:gd name="T0" fmla="*/ 88 w 244"/>
                <a:gd name="T1" fmla="*/ 78 h 325"/>
                <a:gd name="T2" fmla="*/ 88 w 244"/>
                <a:gd name="T3" fmla="*/ 325 h 325"/>
                <a:gd name="T4" fmla="*/ 179 w 244"/>
                <a:gd name="T5" fmla="*/ 325 h 325"/>
                <a:gd name="T6" fmla="*/ 179 w 244"/>
                <a:gd name="T7" fmla="*/ 78 h 325"/>
                <a:gd name="T8" fmla="*/ 244 w 244"/>
                <a:gd name="T9" fmla="*/ 78 h 325"/>
                <a:gd name="T10" fmla="*/ 244 w 244"/>
                <a:gd name="T11" fmla="*/ 0 h 325"/>
                <a:gd name="T12" fmla="*/ 25 w 244"/>
                <a:gd name="T13" fmla="*/ 0 h 325"/>
                <a:gd name="T14" fmla="*/ 0 w 244"/>
                <a:gd name="T15" fmla="*/ 78 h 325"/>
                <a:gd name="T16" fmla="*/ 88 w 244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325">
                  <a:moveTo>
                    <a:pt x="88" y="78"/>
                  </a:moveTo>
                  <a:lnTo>
                    <a:pt x="88" y="325"/>
                  </a:lnTo>
                  <a:lnTo>
                    <a:pt x="179" y="325"/>
                  </a:lnTo>
                  <a:lnTo>
                    <a:pt x="179" y="78"/>
                  </a:lnTo>
                  <a:lnTo>
                    <a:pt x="244" y="78"/>
                  </a:lnTo>
                  <a:lnTo>
                    <a:pt x="244" y="0"/>
                  </a:lnTo>
                  <a:lnTo>
                    <a:pt x="25" y="0"/>
                  </a:lnTo>
                  <a:lnTo>
                    <a:pt x="0" y="78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8"/>
            <p:cNvSpPr>
              <a:spLocks/>
            </p:cNvSpPr>
            <p:nvPr userDrawn="1"/>
          </p:nvSpPr>
          <p:spPr bwMode="auto">
            <a:xfrm>
              <a:off x="5268" y="115"/>
              <a:ext cx="144" cy="162"/>
            </a:xfrm>
            <a:custGeom>
              <a:avLst/>
              <a:gdLst>
                <a:gd name="T0" fmla="*/ 183 w 289"/>
                <a:gd name="T1" fmla="*/ 325 h 325"/>
                <a:gd name="T2" fmla="*/ 289 w 289"/>
                <a:gd name="T3" fmla="*/ 0 h 325"/>
                <a:gd name="T4" fmla="*/ 196 w 289"/>
                <a:gd name="T5" fmla="*/ 0 h 325"/>
                <a:gd name="T6" fmla="*/ 142 w 289"/>
                <a:gd name="T7" fmla="*/ 168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7 w 289"/>
                <a:gd name="T23" fmla="*/ 168 h 325"/>
                <a:gd name="T24" fmla="*/ 91 w 289"/>
                <a:gd name="T25" fmla="*/ 60 h 325"/>
                <a:gd name="T26" fmla="*/ 0 w 289"/>
                <a:gd name="T27" fmla="*/ 60 h 325"/>
                <a:gd name="T28" fmla="*/ 89 w 289"/>
                <a:gd name="T29" fmla="*/ 325 h 325"/>
                <a:gd name="T30" fmla="*/ 183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3" y="325"/>
                  </a:moveTo>
                  <a:lnTo>
                    <a:pt x="289" y="0"/>
                  </a:lnTo>
                  <a:lnTo>
                    <a:pt x="196" y="0"/>
                  </a:lnTo>
                  <a:lnTo>
                    <a:pt x="142" y="168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7" y="168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89" y="325"/>
                  </a:lnTo>
                  <a:lnTo>
                    <a:pt x="183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17261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TT 2018 Title or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49E9D0C-B924-BD43-A00E-A5F307386E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203" r="25247"/>
          <a:stretch/>
        </p:blipFill>
        <p:spPr>
          <a:xfrm>
            <a:off x="3" y="0"/>
            <a:ext cx="8503209" cy="686992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6087773" y="2"/>
            <a:ext cx="6104228" cy="685800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9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6669159" y="1846729"/>
            <a:ext cx="4396823" cy="3675531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4800" b="1" spc="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short VTT headline.</a:t>
            </a:r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6669161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62D197C5-8987-4E74-B714-DE923AEFB7B8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31763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0892368" y="-8466"/>
            <a:ext cx="1308100" cy="886884"/>
            <a:chOff x="5146" y="-4"/>
            <a:chExt cx="618" cy="419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6" y="-4"/>
              <a:ext cx="618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4" name="Rectangle 5"/>
            <p:cNvSpPr>
              <a:spLocks noChangeArrowheads="1"/>
            </p:cNvSpPr>
            <p:nvPr userDrawn="1"/>
          </p:nvSpPr>
          <p:spPr bwMode="auto">
            <a:xfrm>
              <a:off x="5149" y="-1"/>
              <a:ext cx="612" cy="4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5" name="Freeform 6"/>
            <p:cNvSpPr>
              <a:spLocks/>
            </p:cNvSpPr>
            <p:nvPr userDrawn="1"/>
          </p:nvSpPr>
          <p:spPr bwMode="auto">
            <a:xfrm>
              <a:off x="5547" y="115"/>
              <a:ext cx="111" cy="163"/>
            </a:xfrm>
            <a:custGeom>
              <a:avLst/>
              <a:gdLst>
                <a:gd name="T0" fmla="*/ 157 w 222"/>
                <a:gd name="T1" fmla="*/ 325 h 325"/>
                <a:gd name="T2" fmla="*/ 157 w 222"/>
                <a:gd name="T3" fmla="*/ 78 h 325"/>
                <a:gd name="T4" fmla="*/ 222 w 222"/>
                <a:gd name="T5" fmla="*/ 78 h 325"/>
                <a:gd name="T6" fmla="*/ 222 w 222"/>
                <a:gd name="T7" fmla="*/ 0 h 325"/>
                <a:gd name="T8" fmla="*/ 0 w 222"/>
                <a:gd name="T9" fmla="*/ 0 h 325"/>
                <a:gd name="T10" fmla="*/ 0 w 222"/>
                <a:gd name="T11" fmla="*/ 78 h 325"/>
                <a:gd name="T12" fmla="*/ 66 w 222"/>
                <a:gd name="T13" fmla="*/ 78 h 325"/>
                <a:gd name="T14" fmla="*/ 66 w 222"/>
                <a:gd name="T15" fmla="*/ 325 h 325"/>
                <a:gd name="T16" fmla="*/ 66 w 222"/>
                <a:gd name="T17" fmla="*/ 325 h 325"/>
                <a:gd name="T18" fmla="*/ 157 w 222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2" h="325">
                  <a:moveTo>
                    <a:pt x="157" y="325"/>
                  </a:moveTo>
                  <a:lnTo>
                    <a:pt x="157" y="78"/>
                  </a:lnTo>
                  <a:lnTo>
                    <a:pt x="222" y="78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7" y="325"/>
                  </a:lnTo>
                  <a:close/>
                </a:path>
              </a:pathLst>
            </a:custGeom>
            <a:solidFill>
              <a:srgbClr val="1659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Freeform 7"/>
            <p:cNvSpPr>
              <a:spLocks/>
            </p:cNvSpPr>
            <p:nvPr userDrawn="1"/>
          </p:nvSpPr>
          <p:spPr bwMode="auto">
            <a:xfrm>
              <a:off x="5413" y="115"/>
              <a:ext cx="122" cy="163"/>
            </a:xfrm>
            <a:custGeom>
              <a:avLst/>
              <a:gdLst>
                <a:gd name="T0" fmla="*/ 88 w 244"/>
                <a:gd name="T1" fmla="*/ 78 h 325"/>
                <a:gd name="T2" fmla="*/ 88 w 244"/>
                <a:gd name="T3" fmla="*/ 325 h 325"/>
                <a:gd name="T4" fmla="*/ 179 w 244"/>
                <a:gd name="T5" fmla="*/ 325 h 325"/>
                <a:gd name="T6" fmla="*/ 179 w 244"/>
                <a:gd name="T7" fmla="*/ 78 h 325"/>
                <a:gd name="T8" fmla="*/ 244 w 244"/>
                <a:gd name="T9" fmla="*/ 78 h 325"/>
                <a:gd name="T10" fmla="*/ 244 w 244"/>
                <a:gd name="T11" fmla="*/ 0 h 325"/>
                <a:gd name="T12" fmla="*/ 25 w 244"/>
                <a:gd name="T13" fmla="*/ 0 h 325"/>
                <a:gd name="T14" fmla="*/ 0 w 244"/>
                <a:gd name="T15" fmla="*/ 78 h 325"/>
                <a:gd name="T16" fmla="*/ 88 w 244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325">
                  <a:moveTo>
                    <a:pt x="88" y="78"/>
                  </a:moveTo>
                  <a:lnTo>
                    <a:pt x="88" y="325"/>
                  </a:lnTo>
                  <a:lnTo>
                    <a:pt x="179" y="325"/>
                  </a:lnTo>
                  <a:lnTo>
                    <a:pt x="179" y="78"/>
                  </a:lnTo>
                  <a:lnTo>
                    <a:pt x="244" y="78"/>
                  </a:lnTo>
                  <a:lnTo>
                    <a:pt x="244" y="0"/>
                  </a:lnTo>
                  <a:lnTo>
                    <a:pt x="25" y="0"/>
                  </a:lnTo>
                  <a:lnTo>
                    <a:pt x="0" y="78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1659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8"/>
            <p:cNvSpPr>
              <a:spLocks/>
            </p:cNvSpPr>
            <p:nvPr userDrawn="1"/>
          </p:nvSpPr>
          <p:spPr bwMode="auto">
            <a:xfrm>
              <a:off x="5267" y="115"/>
              <a:ext cx="145" cy="163"/>
            </a:xfrm>
            <a:custGeom>
              <a:avLst/>
              <a:gdLst>
                <a:gd name="T0" fmla="*/ 184 w 289"/>
                <a:gd name="T1" fmla="*/ 325 h 325"/>
                <a:gd name="T2" fmla="*/ 289 w 289"/>
                <a:gd name="T3" fmla="*/ 0 h 325"/>
                <a:gd name="T4" fmla="*/ 197 w 289"/>
                <a:gd name="T5" fmla="*/ 0 h 325"/>
                <a:gd name="T6" fmla="*/ 143 w 289"/>
                <a:gd name="T7" fmla="*/ 167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8 w 289"/>
                <a:gd name="T23" fmla="*/ 167 h 325"/>
                <a:gd name="T24" fmla="*/ 91 w 289"/>
                <a:gd name="T25" fmla="*/ 60 h 325"/>
                <a:gd name="T26" fmla="*/ 0 w 289"/>
                <a:gd name="T27" fmla="*/ 60 h 325"/>
                <a:gd name="T28" fmla="*/ 90 w 289"/>
                <a:gd name="T29" fmla="*/ 325 h 325"/>
                <a:gd name="T30" fmla="*/ 184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4" y="325"/>
                  </a:moveTo>
                  <a:lnTo>
                    <a:pt x="289" y="0"/>
                  </a:lnTo>
                  <a:lnTo>
                    <a:pt x="197" y="0"/>
                  </a:lnTo>
                  <a:lnTo>
                    <a:pt x="143" y="167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8" y="167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90" y="325"/>
                  </a:lnTo>
                  <a:lnTo>
                    <a:pt x="184" y="325"/>
                  </a:lnTo>
                  <a:close/>
                </a:path>
              </a:pathLst>
            </a:custGeom>
            <a:solidFill>
              <a:srgbClr val="1659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418108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TT 2018 Title or section with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969840" y="1846729"/>
            <a:ext cx="4396823" cy="3675531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4800" b="1" spc="0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add short VTT headline.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100347" y="0"/>
            <a:ext cx="6091655" cy="6858000"/>
          </a:xfrm>
        </p:spPr>
        <p:txBody>
          <a:bodyPr anchor="ctr" anchorCtr="1"/>
          <a:lstStyle>
            <a:lvl1pPr marL="13006" indent="0" algn="ctr">
              <a:buNone/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add an image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970617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5B9B135E-553A-47C8-B614-83E50D04C826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3219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3" name="Group 4"/>
          <p:cNvGrpSpPr>
            <a:grpSpLocks noChangeAspect="1"/>
          </p:cNvGrpSpPr>
          <p:nvPr userDrawn="1"/>
        </p:nvGrpSpPr>
        <p:grpSpPr bwMode="auto">
          <a:xfrm>
            <a:off x="-10583" y="-8467"/>
            <a:ext cx="1303868" cy="882651"/>
            <a:chOff x="-5" y="-4"/>
            <a:chExt cx="616" cy="417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-5" y="-4"/>
              <a:ext cx="61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auto">
            <a:xfrm>
              <a:off x="-2" y="-1"/>
              <a:ext cx="610" cy="411"/>
            </a:xfrm>
            <a:prstGeom prst="rect">
              <a:avLst/>
            </a:pr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6"/>
            <p:cNvSpPr>
              <a:spLocks/>
            </p:cNvSpPr>
            <p:nvPr userDrawn="1"/>
          </p:nvSpPr>
          <p:spPr bwMode="auto">
            <a:xfrm>
              <a:off x="395" y="115"/>
              <a:ext cx="111" cy="162"/>
            </a:xfrm>
            <a:custGeom>
              <a:avLst/>
              <a:gdLst>
                <a:gd name="T0" fmla="*/ 157 w 221"/>
                <a:gd name="T1" fmla="*/ 324 h 324"/>
                <a:gd name="T2" fmla="*/ 157 w 221"/>
                <a:gd name="T3" fmla="*/ 78 h 324"/>
                <a:gd name="T4" fmla="*/ 221 w 221"/>
                <a:gd name="T5" fmla="*/ 78 h 324"/>
                <a:gd name="T6" fmla="*/ 221 w 221"/>
                <a:gd name="T7" fmla="*/ 0 h 324"/>
                <a:gd name="T8" fmla="*/ 0 w 221"/>
                <a:gd name="T9" fmla="*/ 0 h 324"/>
                <a:gd name="T10" fmla="*/ 0 w 221"/>
                <a:gd name="T11" fmla="*/ 78 h 324"/>
                <a:gd name="T12" fmla="*/ 66 w 221"/>
                <a:gd name="T13" fmla="*/ 78 h 324"/>
                <a:gd name="T14" fmla="*/ 66 w 221"/>
                <a:gd name="T15" fmla="*/ 324 h 324"/>
                <a:gd name="T16" fmla="*/ 66 w 221"/>
                <a:gd name="T17" fmla="*/ 324 h 324"/>
                <a:gd name="T18" fmla="*/ 157 w 221"/>
                <a:gd name="T19" fmla="*/ 324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1" h="324">
                  <a:moveTo>
                    <a:pt x="157" y="324"/>
                  </a:moveTo>
                  <a:lnTo>
                    <a:pt x="157" y="78"/>
                  </a:lnTo>
                  <a:lnTo>
                    <a:pt x="221" y="78"/>
                  </a:lnTo>
                  <a:lnTo>
                    <a:pt x="221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4"/>
                  </a:lnTo>
                  <a:lnTo>
                    <a:pt x="66" y="324"/>
                  </a:lnTo>
                  <a:lnTo>
                    <a:pt x="157" y="3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8" name="Freeform 7"/>
            <p:cNvSpPr>
              <a:spLocks/>
            </p:cNvSpPr>
            <p:nvPr userDrawn="1"/>
          </p:nvSpPr>
          <p:spPr bwMode="auto">
            <a:xfrm>
              <a:off x="261" y="115"/>
              <a:ext cx="122" cy="162"/>
            </a:xfrm>
            <a:custGeom>
              <a:avLst/>
              <a:gdLst>
                <a:gd name="T0" fmla="*/ 87 w 242"/>
                <a:gd name="T1" fmla="*/ 78 h 324"/>
                <a:gd name="T2" fmla="*/ 87 w 242"/>
                <a:gd name="T3" fmla="*/ 324 h 324"/>
                <a:gd name="T4" fmla="*/ 178 w 242"/>
                <a:gd name="T5" fmla="*/ 324 h 324"/>
                <a:gd name="T6" fmla="*/ 178 w 242"/>
                <a:gd name="T7" fmla="*/ 78 h 324"/>
                <a:gd name="T8" fmla="*/ 242 w 242"/>
                <a:gd name="T9" fmla="*/ 78 h 324"/>
                <a:gd name="T10" fmla="*/ 242 w 242"/>
                <a:gd name="T11" fmla="*/ 0 h 324"/>
                <a:gd name="T12" fmla="*/ 24 w 242"/>
                <a:gd name="T13" fmla="*/ 0 h 324"/>
                <a:gd name="T14" fmla="*/ 0 w 242"/>
                <a:gd name="T15" fmla="*/ 78 h 324"/>
                <a:gd name="T16" fmla="*/ 87 w 242"/>
                <a:gd name="T17" fmla="*/ 78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2" h="324">
                  <a:moveTo>
                    <a:pt x="87" y="78"/>
                  </a:moveTo>
                  <a:lnTo>
                    <a:pt x="87" y="324"/>
                  </a:lnTo>
                  <a:lnTo>
                    <a:pt x="178" y="324"/>
                  </a:lnTo>
                  <a:lnTo>
                    <a:pt x="178" y="78"/>
                  </a:lnTo>
                  <a:lnTo>
                    <a:pt x="242" y="78"/>
                  </a:lnTo>
                  <a:lnTo>
                    <a:pt x="242" y="0"/>
                  </a:lnTo>
                  <a:lnTo>
                    <a:pt x="24" y="0"/>
                  </a:lnTo>
                  <a:lnTo>
                    <a:pt x="0" y="78"/>
                  </a:lnTo>
                  <a:lnTo>
                    <a:pt x="87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9" name="Freeform 8"/>
            <p:cNvSpPr>
              <a:spLocks/>
            </p:cNvSpPr>
            <p:nvPr userDrawn="1"/>
          </p:nvSpPr>
          <p:spPr bwMode="auto">
            <a:xfrm>
              <a:off x="116" y="115"/>
              <a:ext cx="144" cy="162"/>
            </a:xfrm>
            <a:custGeom>
              <a:avLst/>
              <a:gdLst>
                <a:gd name="T0" fmla="*/ 183 w 289"/>
                <a:gd name="T1" fmla="*/ 324 h 324"/>
                <a:gd name="T2" fmla="*/ 289 w 289"/>
                <a:gd name="T3" fmla="*/ 0 h 324"/>
                <a:gd name="T4" fmla="*/ 196 w 289"/>
                <a:gd name="T5" fmla="*/ 0 h 324"/>
                <a:gd name="T6" fmla="*/ 142 w 289"/>
                <a:gd name="T7" fmla="*/ 168 h 324"/>
                <a:gd name="T8" fmla="*/ 135 w 289"/>
                <a:gd name="T9" fmla="*/ 191 h 324"/>
                <a:gd name="T10" fmla="*/ 135 w 289"/>
                <a:gd name="T11" fmla="*/ 191 h 324"/>
                <a:gd name="T12" fmla="*/ 135 w 289"/>
                <a:gd name="T13" fmla="*/ 191 h 324"/>
                <a:gd name="T14" fmla="*/ 135 w 289"/>
                <a:gd name="T15" fmla="*/ 191 h 324"/>
                <a:gd name="T16" fmla="*/ 135 w 289"/>
                <a:gd name="T17" fmla="*/ 191 h 324"/>
                <a:gd name="T18" fmla="*/ 135 w 289"/>
                <a:gd name="T19" fmla="*/ 191 h 324"/>
                <a:gd name="T20" fmla="*/ 135 w 289"/>
                <a:gd name="T21" fmla="*/ 191 h 324"/>
                <a:gd name="T22" fmla="*/ 128 w 289"/>
                <a:gd name="T23" fmla="*/ 168 h 324"/>
                <a:gd name="T24" fmla="*/ 91 w 289"/>
                <a:gd name="T25" fmla="*/ 61 h 324"/>
                <a:gd name="T26" fmla="*/ 0 w 289"/>
                <a:gd name="T27" fmla="*/ 61 h 324"/>
                <a:gd name="T28" fmla="*/ 90 w 289"/>
                <a:gd name="T29" fmla="*/ 324 h 324"/>
                <a:gd name="T30" fmla="*/ 183 w 289"/>
                <a:gd name="T31" fmla="*/ 324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4">
                  <a:moveTo>
                    <a:pt x="183" y="324"/>
                  </a:moveTo>
                  <a:lnTo>
                    <a:pt x="289" y="0"/>
                  </a:lnTo>
                  <a:lnTo>
                    <a:pt x="196" y="0"/>
                  </a:lnTo>
                  <a:lnTo>
                    <a:pt x="142" y="168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8" y="168"/>
                  </a:lnTo>
                  <a:lnTo>
                    <a:pt x="91" y="61"/>
                  </a:lnTo>
                  <a:lnTo>
                    <a:pt x="0" y="61"/>
                  </a:lnTo>
                  <a:lnTo>
                    <a:pt x="90" y="324"/>
                  </a:lnTo>
                  <a:lnTo>
                    <a:pt x="183" y="3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51578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TT 2018 Title or section with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6087773" y="2"/>
            <a:ext cx="6104228" cy="685800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9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1655" cy="6858000"/>
          </a:xfrm>
        </p:spPr>
        <p:txBody>
          <a:bodyPr anchor="ctr" anchorCtr="1"/>
          <a:lstStyle>
            <a:lvl1pPr marL="13006" indent="0" algn="ctr">
              <a:buNone/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add an image.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6669159" y="1846729"/>
            <a:ext cx="4396823" cy="3675531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4800" b="1" i="0" spc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Click to add short VTT headline.</a:t>
            </a:r>
          </a:p>
        </p:txBody>
      </p:sp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>
          <a:xfrm>
            <a:off x="6669161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11D48CF9-8A4A-49DE-8B30-9D21B0FD9BD3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31763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0898719" y="-8465"/>
            <a:ext cx="1303867" cy="884767"/>
            <a:chOff x="5149" y="-4"/>
            <a:chExt cx="616" cy="418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9" y="-4"/>
              <a:ext cx="616" cy="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5" name="Rectangle 5"/>
            <p:cNvSpPr>
              <a:spLocks noChangeArrowheads="1"/>
            </p:cNvSpPr>
            <p:nvPr userDrawn="1"/>
          </p:nvSpPr>
          <p:spPr bwMode="auto">
            <a:xfrm>
              <a:off x="5152" y="-1"/>
              <a:ext cx="610" cy="4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5549" y="115"/>
              <a:ext cx="111" cy="162"/>
            </a:xfrm>
            <a:custGeom>
              <a:avLst/>
              <a:gdLst>
                <a:gd name="T0" fmla="*/ 157 w 221"/>
                <a:gd name="T1" fmla="*/ 325 h 325"/>
                <a:gd name="T2" fmla="*/ 157 w 221"/>
                <a:gd name="T3" fmla="*/ 78 h 325"/>
                <a:gd name="T4" fmla="*/ 221 w 221"/>
                <a:gd name="T5" fmla="*/ 78 h 325"/>
                <a:gd name="T6" fmla="*/ 221 w 221"/>
                <a:gd name="T7" fmla="*/ 0 h 325"/>
                <a:gd name="T8" fmla="*/ 0 w 221"/>
                <a:gd name="T9" fmla="*/ 0 h 325"/>
                <a:gd name="T10" fmla="*/ 0 w 221"/>
                <a:gd name="T11" fmla="*/ 78 h 325"/>
                <a:gd name="T12" fmla="*/ 66 w 221"/>
                <a:gd name="T13" fmla="*/ 78 h 325"/>
                <a:gd name="T14" fmla="*/ 66 w 221"/>
                <a:gd name="T15" fmla="*/ 325 h 325"/>
                <a:gd name="T16" fmla="*/ 66 w 221"/>
                <a:gd name="T17" fmla="*/ 325 h 325"/>
                <a:gd name="T18" fmla="*/ 157 w 221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1" h="325">
                  <a:moveTo>
                    <a:pt x="157" y="325"/>
                  </a:moveTo>
                  <a:lnTo>
                    <a:pt x="157" y="78"/>
                  </a:lnTo>
                  <a:lnTo>
                    <a:pt x="221" y="78"/>
                  </a:lnTo>
                  <a:lnTo>
                    <a:pt x="221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7" y="325"/>
                  </a:lnTo>
                  <a:close/>
                </a:path>
              </a:pathLst>
            </a:custGeom>
            <a:solidFill>
              <a:srgbClr val="1659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5415" y="115"/>
              <a:ext cx="122" cy="162"/>
            </a:xfrm>
            <a:custGeom>
              <a:avLst/>
              <a:gdLst>
                <a:gd name="T0" fmla="*/ 87 w 242"/>
                <a:gd name="T1" fmla="*/ 78 h 325"/>
                <a:gd name="T2" fmla="*/ 87 w 242"/>
                <a:gd name="T3" fmla="*/ 325 h 325"/>
                <a:gd name="T4" fmla="*/ 178 w 242"/>
                <a:gd name="T5" fmla="*/ 325 h 325"/>
                <a:gd name="T6" fmla="*/ 178 w 242"/>
                <a:gd name="T7" fmla="*/ 78 h 325"/>
                <a:gd name="T8" fmla="*/ 242 w 242"/>
                <a:gd name="T9" fmla="*/ 78 h 325"/>
                <a:gd name="T10" fmla="*/ 242 w 242"/>
                <a:gd name="T11" fmla="*/ 0 h 325"/>
                <a:gd name="T12" fmla="*/ 24 w 242"/>
                <a:gd name="T13" fmla="*/ 0 h 325"/>
                <a:gd name="T14" fmla="*/ 0 w 242"/>
                <a:gd name="T15" fmla="*/ 78 h 325"/>
                <a:gd name="T16" fmla="*/ 87 w 242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2" h="325">
                  <a:moveTo>
                    <a:pt x="87" y="78"/>
                  </a:moveTo>
                  <a:lnTo>
                    <a:pt x="87" y="325"/>
                  </a:lnTo>
                  <a:lnTo>
                    <a:pt x="178" y="325"/>
                  </a:lnTo>
                  <a:lnTo>
                    <a:pt x="178" y="78"/>
                  </a:lnTo>
                  <a:lnTo>
                    <a:pt x="242" y="78"/>
                  </a:lnTo>
                  <a:lnTo>
                    <a:pt x="242" y="0"/>
                  </a:lnTo>
                  <a:lnTo>
                    <a:pt x="24" y="0"/>
                  </a:lnTo>
                  <a:lnTo>
                    <a:pt x="0" y="78"/>
                  </a:lnTo>
                  <a:lnTo>
                    <a:pt x="87" y="78"/>
                  </a:lnTo>
                  <a:close/>
                </a:path>
              </a:pathLst>
            </a:custGeom>
            <a:solidFill>
              <a:srgbClr val="1659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8" name="Freeform 8"/>
            <p:cNvSpPr>
              <a:spLocks/>
            </p:cNvSpPr>
            <p:nvPr userDrawn="1"/>
          </p:nvSpPr>
          <p:spPr bwMode="auto">
            <a:xfrm>
              <a:off x="5270" y="115"/>
              <a:ext cx="144" cy="162"/>
            </a:xfrm>
            <a:custGeom>
              <a:avLst/>
              <a:gdLst>
                <a:gd name="T0" fmla="*/ 183 w 289"/>
                <a:gd name="T1" fmla="*/ 325 h 325"/>
                <a:gd name="T2" fmla="*/ 289 w 289"/>
                <a:gd name="T3" fmla="*/ 0 h 325"/>
                <a:gd name="T4" fmla="*/ 196 w 289"/>
                <a:gd name="T5" fmla="*/ 0 h 325"/>
                <a:gd name="T6" fmla="*/ 142 w 289"/>
                <a:gd name="T7" fmla="*/ 168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8 w 289"/>
                <a:gd name="T23" fmla="*/ 168 h 325"/>
                <a:gd name="T24" fmla="*/ 91 w 289"/>
                <a:gd name="T25" fmla="*/ 60 h 325"/>
                <a:gd name="T26" fmla="*/ 0 w 289"/>
                <a:gd name="T27" fmla="*/ 60 h 325"/>
                <a:gd name="T28" fmla="*/ 90 w 289"/>
                <a:gd name="T29" fmla="*/ 325 h 325"/>
                <a:gd name="T30" fmla="*/ 183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3" y="325"/>
                  </a:moveTo>
                  <a:lnTo>
                    <a:pt x="289" y="0"/>
                  </a:lnTo>
                  <a:lnTo>
                    <a:pt x="196" y="0"/>
                  </a:lnTo>
                  <a:lnTo>
                    <a:pt x="142" y="168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8" y="168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90" y="325"/>
                  </a:lnTo>
                  <a:lnTo>
                    <a:pt x="183" y="325"/>
                  </a:lnTo>
                  <a:close/>
                </a:path>
              </a:pathLst>
            </a:cu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179899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TT 2018 Title o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0613" y="1715907"/>
            <a:ext cx="8534400" cy="3473933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5120" b="1" i="0" spc="0" baseline="0">
                <a:solidFill>
                  <a:srgbClr val="E55F0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Click to add short VTT headline.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11178812" y="-33"/>
            <a:ext cx="1012800" cy="681600"/>
            <a:chOff x="7701860" y="1286929"/>
            <a:chExt cx="759600" cy="5112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7701860" y="1286929"/>
              <a:ext cx="759600" cy="511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7853694" y="1439710"/>
              <a:ext cx="482600" cy="203200"/>
            </a:xfrm>
            <a:prstGeom prst="rect">
              <a:avLst/>
            </a:prstGeom>
          </p:spPr>
        </p:pic>
      </p:grpSp>
      <p:sp>
        <p:nvSpPr>
          <p:cNvPr id="12" name="Rectangle 11"/>
          <p:cNvSpPr/>
          <p:nvPr userDrawn="1"/>
        </p:nvSpPr>
        <p:spPr>
          <a:xfrm>
            <a:off x="11179200" y="1300"/>
            <a:ext cx="1012800" cy="681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970617" y="6356353"/>
            <a:ext cx="858185" cy="365125"/>
          </a:xfrm>
        </p:spPr>
        <p:txBody>
          <a:bodyPr/>
          <a:lstStyle>
            <a:lvl1pPr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8F84A4-0822-4709-BB76-251B05DAEE86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3219" y="6356353"/>
            <a:ext cx="2367721" cy="365125"/>
          </a:xfrm>
        </p:spPr>
        <p:txBody>
          <a:bodyPr lIns="0"/>
          <a:lstStyle>
            <a:lvl1pPr algn="l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2395" y="6316597"/>
            <a:ext cx="553271" cy="365125"/>
          </a:xfrm>
        </p:spPr>
        <p:txBody>
          <a:bodyPr lIns="0"/>
          <a:lstStyle>
            <a:lvl1pPr algn="r">
              <a:defRPr b="1" i="0" spc="0">
                <a:solidFill>
                  <a:schemeClr val="accent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grpSp>
        <p:nvGrpSpPr>
          <p:cNvPr id="3" name="Group 4"/>
          <p:cNvGrpSpPr>
            <a:grpSpLocks noChangeAspect="1"/>
          </p:cNvGrpSpPr>
          <p:nvPr userDrawn="1"/>
        </p:nvGrpSpPr>
        <p:grpSpPr bwMode="auto">
          <a:xfrm>
            <a:off x="10894485" y="-10582"/>
            <a:ext cx="1308100" cy="886884"/>
            <a:chOff x="5147" y="-5"/>
            <a:chExt cx="618" cy="419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147" y="-5"/>
              <a:ext cx="618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5" name="Rectangle 5"/>
            <p:cNvSpPr>
              <a:spLocks noChangeArrowheads="1"/>
            </p:cNvSpPr>
            <p:nvPr userDrawn="1"/>
          </p:nvSpPr>
          <p:spPr bwMode="auto">
            <a:xfrm>
              <a:off x="5150" y="-2"/>
              <a:ext cx="612" cy="413"/>
            </a:xfrm>
            <a:prstGeom prst="rect">
              <a:avLst/>
            </a:prstGeom>
            <a:solidFill>
              <a:srgbClr val="E45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5548" y="114"/>
              <a:ext cx="111" cy="163"/>
            </a:xfrm>
            <a:custGeom>
              <a:avLst/>
              <a:gdLst>
                <a:gd name="T0" fmla="*/ 157 w 222"/>
                <a:gd name="T1" fmla="*/ 325 h 325"/>
                <a:gd name="T2" fmla="*/ 157 w 222"/>
                <a:gd name="T3" fmla="*/ 78 h 325"/>
                <a:gd name="T4" fmla="*/ 222 w 222"/>
                <a:gd name="T5" fmla="*/ 78 h 325"/>
                <a:gd name="T6" fmla="*/ 222 w 222"/>
                <a:gd name="T7" fmla="*/ 0 h 325"/>
                <a:gd name="T8" fmla="*/ 0 w 222"/>
                <a:gd name="T9" fmla="*/ 0 h 325"/>
                <a:gd name="T10" fmla="*/ 0 w 222"/>
                <a:gd name="T11" fmla="*/ 78 h 325"/>
                <a:gd name="T12" fmla="*/ 66 w 222"/>
                <a:gd name="T13" fmla="*/ 78 h 325"/>
                <a:gd name="T14" fmla="*/ 66 w 222"/>
                <a:gd name="T15" fmla="*/ 325 h 325"/>
                <a:gd name="T16" fmla="*/ 66 w 222"/>
                <a:gd name="T17" fmla="*/ 325 h 325"/>
                <a:gd name="T18" fmla="*/ 157 w 222"/>
                <a:gd name="T19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2" h="325">
                  <a:moveTo>
                    <a:pt x="157" y="325"/>
                  </a:moveTo>
                  <a:lnTo>
                    <a:pt x="157" y="78"/>
                  </a:lnTo>
                  <a:lnTo>
                    <a:pt x="222" y="78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66" y="78"/>
                  </a:lnTo>
                  <a:lnTo>
                    <a:pt x="66" y="325"/>
                  </a:lnTo>
                  <a:lnTo>
                    <a:pt x="66" y="325"/>
                  </a:lnTo>
                  <a:lnTo>
                    <a:pt x="157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5414" y="114"/>
              <a:ext cx="122" cy="163"/>
            </a:xfrm>
            <a:custGeom>
              <a:avLst/>
              <a:gdLst>
                <a:gd name="T0" fmla="*/ 88 w 244"/>
                <a:gd name="T1" fmla="*/ 78 h 325"/>
                <a:gd name="T2" fmla="*/ 88 w 244"/>
                <a:gd name="T3" fmla="*/ 325 h 325"/>
                <a:gd name="T4" fmla="*/ 179 w 244"/>
                <a:gd name="T5" fmla="*/ 325 h 325"/>
                <a:gd name="T6" fmla="*/ 179 w 244"/>
                <a:gd name="T7" fmla="*/ 78 h 325"/>
                <a:gd name="T8" fmla="*/ 244 w 244"/>
                <a:gd name="T9" fmla="*/ 78 h 325"/>
                <a:gd name="T10" fmla="*/ 244 w 244"/>
                <a:gd name="T11" fmla="*/ 0 h 325"/>
                <a:gd name="T12" fmla="*/ 25 w 244"/>
                <a:gd name="T13" fmla="*/ 0 h 325"/>
                <a:gd name="T14" fmla="*/ 0 w 244"/>
                <a:gd name="T15" fmla="*/ 78 h 325"/>
                <a:gd name="T16" fmla="*/ 88 w 244"/>
                <a:gd name="T17" fmla="*/ 7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325">
                  <a:moveTo>
                    <a:pt x="88" y="78"/>
                  </a:moveTo>
                  <a:lnTo>
                    <a:pt x="88" y="325"/>
                  </a:lnTo>
                  <a:lnTo>
                    <a:pt x="179" y="325"/>
                  </a:lnTo>
                  <a:lnTo>
                    <a:pt x="179" y="78"/>
                  </a:lnTo>
                  <a:lnTo>
                    <a:pt x="244" y="78"/>
                  </a:lnTo>
                  <a:lnTo>
                    <a:pt x="244" y="0"/>
                  </a:lnTo>
                  <a:lnTo>
                    <a:pt x="25" y="0"/>
                  </a:lnTo>
                  <a:lnTo>
                    <a:pt x="0" y="78"/>
                  </a:lnTo>
                  <a:lnTo>
                    <a:pt x="88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8" name="Freeform 8"/>
            <p:cNvSpPr>
              <a:spLocks/>
            </p:cNvSpPr>
            <p:nvPr userDrawn="1"/>
          </p:nvSpPr>
          <p:spPr bwMode="auto">
            <a:xfrm>
              <a:off x="5268" y="114"/>
              <a:ext cx="145" cy="163"/>
            </a:xfrm>
            <a:custGeom>
              <a:avLst/>
              <a:gdLst>
                <a:gd name="T0" fmla="*/ 184 w 289"/>
                <a:gd name="T1" fmla="*/ 325 h 325"/>
                <a:gd name="T2" fmla="*/ 289 w 289"/>
                <a:gd name="T3" fmla="*/ 0 h 325"/>
                <a:gd name="T4" fmla="*/ 197 w 289"/>
                <a:gd name="T5" fmla="*/ 0 h 325"/>
                <a:gd name="T6" fmla="*/ 143 w 289"/>
                <a:gd name="T7" fmla="*/ 167 h 325"/>
                <a:gd name="T8" fmla="*/ 135 w 289"/>
                <a:gd name="T9" fmla="*/ 191 h 325"/>
                <a:gd name="T10" fmla="*/ 135 w 289"/>
                <a:gd name="T11" fmla="*/ 191 h 325"/>
                <a:gd name="T12" fmla="*/ 135 w 289"/>
                <a:gd name="T13" fmla="*/ 191 h 325"/>
                <a:gd name="T14" fmla="*/ 135 w 289"/>
                <a:gd name="T15" fmla="*/ 191 h 325"/>
                <a:gd name="T16" fmla="*/ 135 w 289"/>
                <a:gd name="T17" fmla="*/ 191 h 325"/>
                <a:gd name="T18" fmla="*/ 135 w 289"/>
                <a:gd name="T19" fmla="*/ 191 h 325"/>
                <a:gd name="T20" fmla="*/ 135 w 289"/>
                <a:gd name="T21" fmla="*/ 191 h 325"/>
                <a:gd name="T22" fmla="*/ 128 w 289"/>
                <a:gd name="T23" fmla="*/ 167 h 325"/>
                <a:gd name="T24" fmla="*/ 91 w 289"/>
                <a:gd name="T25" fmla="*/ 60 h 325"/>
                <a:gd name="T26" fmla="*/ 0 w 289"/>
                <a:gd name="T27" fmla="*/ 60 h 325"/>
                <a:gd name="T28" fmla="*/ 90 w 289"/>
                <a:gd name="T29" fmla="*/ 325 h 325"/>
                <a:gd name="T30" fmla="*/ 184 w 289"/>
                <a:gd name="T31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9" h="325">
                  <a:moveTo>
                    <a:pt x="184" y="325"/>
                  </a:moveTo>
                  <a:lnTo>
                    <a:pt x="289" y="0"/>
                  </a:lnTo>
                  <a:lnTo>
                    <a:pt x="197" y="0"/>
                  </a:lnTo>
                  <a:lnTo>
                    <a:pt x="143" y="167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35" y="191"/>
                  </a:lnTo>
                  <a:lnTo>
                    <a:pt x="128" y="167"/>
                  </a:lnTo>
                  <a:lnTo>
                    <a:pt x="91" y="60"/>
                  </a:lnTo>
                  <a:lnTo>
                    <a:pt x="0" y="60"/>
                  </a:lnTo>
                  <a:lnTo>
                    <a:pt x="90" y="325"/>
                  </a:lnTo>
                  <a:lnTo>
                    <a:pt x="184" y="3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</p:spTree>
    <p:extLst>
      <p:ext uri="{BB962C8B-B14F-4D97-AF65-F5344CB8AC3E}">
        <p14:creationId xmlns:p14="http://schemas.microsoft.com/office/powerpoint/2010/main" val="8931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6127" y="721171"/>
            <a:ext cx="9243697" cy="1143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6127" y="2058848"/>
            <a:ext cx="9243697" cy="37196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to add VTT content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0615" y="6356353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27" b="1" i="0" spc="0">
                <a:solidFill>
                  <a:schemeClr val="accent3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</a:lstStyle>
          <a:p>
            <a:fld id="{87A3E1DB-A126-42B0-95A5-33B479DD45A7}" type="datetime1">
              <a:rPr lang="en-GB" noProof="0" smtClean="0"/>
              <a:t>11/10/2022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3"/>
            <a:ext cx="3860800" cy="365125"/>
          </a:xfrm>
          <a:prstGeom prst="rect">
            <a:avLst/>
          </a:prstGeom>
        </p:spPr>
        <p:txBody>
          <a:bodyPr vert="horz" lIns="90000" tIns="0" rIns="0" bIns="0" rtlCol="0" anchor="ctr"/>
          <a:lstStyle>
            <a:lvl1pPr algn="ctr">
              <a:defRPr sz="1127" b="1" i="0" spc="0">
                <a:solidFill>
                  <a:schemeClr val="accent3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</a:lstStyle>
          <a:p>
            <a:r>
              <a:rPr lang="en-GB" noProof="0" dirty="0"/>
              <a:t>VTT – beyond the obvious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22342" y="6316597"/>
            <a:ext cx="1245963" cy="365125"/>
          </a:xfrm>
          <a:prstGeom prst="rect">
            <a:avLst/>
          </a:prstGeom>
        </p:spPr>
        <p:txBody>
          <a:bodyPr vert="horz" lIns="90000" tIns="0" rIns="0" bIns="0" rtlCol="0" anchor="ctr"/>
          <a:lstStyle>
            <a:lvl1pPr algn="r">
              <a:defRPr sz="1844" b="1" i="0" spc="0">
                <a:solidFill>
                  <a:schemeClr val="accent3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</a:lstStyle>
          <a:p>
            <a:fld id="{B89A5CCE-AC13-A746-9A72-5D19050CC0B7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0795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09597" rtl="0" eaLnBrk="1" latinLnBrk="0" hangingPunct="1">
        <a:lnSpc>
          <a:spcPct val="100000"/>
        </a:lnSpc>
        <a:spcBef>
          <a:spcPct val="0"/>
        </a:spcBef>
        <a:buNone/>
        <a:defRPr sz="3277" b="1" i="0" kern="1200" spc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96326" indent="-287859" algn="l" defTabSz="609597" rtl="0" eaLnBrk="1" latinLnBrk="0" hangingPunct="1">
        <a:lnSpc>
          <a:spcPct val="100000"/>
        </a:lnSpc>
        <a:spcBef>
          <a:spcPts val="0"/>
        </a:spcBef>
        <a:buClr>
          <a:schemeClr val="tx1"/>
        </a:buClr>
        <a:buSzPct val="110000"/>
        <a:buFont typeface="Wingdings" panose="05000000000000000000" pitchFamily="2" charset="2"/>
        <a:buChar char="§"/>
        <a:tabLst/>
        <a:defRPr sz="2133" b="0" i="0" kern="1200" spc="0" baseline="0">
          <a:solidFill>
            <a:schemeClr val="accent3"/>
          </a:solidFill>
          <a:latin typeface="Arial" charset="0"/>
          <a:ea typeface="Arial" charset="0"/>
          <a:cs typeface="Arial" charset="0"/>
        </a:defRPr>
      </a:lvl1pPr>
      <a:lvl2pPr marL="592652" indent="-234945" algn="l" defTabSz="609597" rtl="0" eaLnBrk="1" latinLnBrk="0" hangingPunct="1">
        <a:lnSpc>
          <a:spcPct val="100000"/>
        </a:lnSpc>
        <a:spcBef>
          <a:spcPts val="0"/>
        </a:spcBef>
        <a:buClr>
          <a:schemeClr val="tx1"/>
        </a:buClr>
        <a:buFont typeface="Arial" charset="0"/>
        <a:buChar char="•"/>
        <a:tabLst/>
        <a:defRPr sz="2133" b="0" i="0" kern="1200" spc="0">
          <a:solidFill>
            <a:schemeClr val="accent3"/>
          </a:solidFill>
          <a:latin typeface="Arial" charset="0"/>
          <a:ea typeface="Arial" charset="0"/>
          <a:cs typeface="Arial" charset="0"/>
        </a:defRPr>
      </a:lvl2pPr>
      <a:lvl3pPr marL="838179" indent="-245527" algn="l" defTabSz="609597" rtl="0" eaLnBrk="1" latinLnBrk="0" hangingPunct="1">
        <a:lnSpc>
          <a:spcPct val="100000"/>
        </a:lnSpc>
        <a:spcBef>
          <a:spcPts val="0"/>
        </a:spcBef>
        <a:buClr>
          <a:schemeClr val="tx1"/>
        </a:buClr>
        <a:buFont typeface="Arial" charset="0"/>
        <a:buChar char="•"/>
        <a:tabLst/>
        <a:defRPr sz="2133" b="0" i="0" kern="1200" spc="0">
          <a:solidFill>
            <a:schemeClr val="accent3"/>
          </a:solidFill>
          <a:latin typeface="Arial" charset="0"/>
          <a:ea typeface="Arial" charset="0"/>
          <a:cs typeface="Arial" charset="0"/>
        </a:defRPr>
      </a:lvl3pPr>
      <a:lvl4pPr marL="1073124" indent="-234945" algn="l" defTabSz="609597" rtl="0" eaLnBrk="1" latinLnBrk="0" hangingPunct="1">
        <a:lnSpc>
          <a:spcPct val="100000"/>
        </a:lnSpc>
        <a:spcBef>
          <a:spcPts val="0"/>
        </a:spcBef>
        <a:buClr>
          <a:schemeClr val="tx1"/>
        </a:buClr>
        <a:buFont typeface="Arial" charset="0"/>
        <a:buChar char="•"/>
        <a:tabLst/>
        <a:defRPr sz="2133" b="0" i="0" kern="1200" spc="0">
          <a:solidFill>
            <a:schemeClr val="accent3"/>
          </a:solidFill>
          <a:latin typeface="Arial" charset="0"/>
          <a:ea typeface="Arial" charset="0"/>
          <a:cs typeface="Arial" charset="0"/>
        </a:defRPr>
      </a:lvl4pPr>
      <a:lvl5pPr marL="1316534" indent="-243411" algn="l" defTabSz="609597" rtl="0" eaLnBrk="1" latinLnBrk="0" hangingPunct="1">
        <a:lnSpc>
          <a:spcPct val="100000"/>
        </a:lnSpc>
        <a:spcBef>
          <a:spcPts val="0"/>
        </a:spcBef>
        <a:buClr>
          <a:schemeClr val="tx1"/>
        </a:buClr>
        <a:buFont typeface="Arial" charset="0"/>
        <a:buChar char="•"/>
        <a:tabLst/>
        <a:defRPr sz="2133" b="0" i="0" kern="1200" spc="0">
          <a:solidFill>
            <a:schemeClr val="accent3"/>
          </a:solidFill>
          <a:latin typeface="Arial" charset="0"/>
          <a:ea typeface="Arial" charset="0"/>
          <a:cs typeface="Arial" charset="0"/>
        </a:defRPr>
      </a:lvl5pPr>
      <a:lvl6pPr marL="3352779" indent="-304798" algn="l" defTabSz="609597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74" indent="-304798" algn="l" defTabSz="609597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971" indent="-304798" algn="l" defTabSz="609597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568" indent="-304798" algn="l" defTabSz="609597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97" algn="l" defTabSz="6095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92" algn="l" defTabSz="6095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89" algn="l" defTabSz="6095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84" algn="l" defTabSz="6095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80" algn="l" defTabSz="6095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77" algn="l" defTabSz="6095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73" algn="l" defTabSz="6095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69" algn="l" defTabSz="6095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3963">
          <p15:clr>
            <a:srgbClr val="F26B43"/>
          </p15:clr>
        </p15:guide>
        <p15:guide id="5" orient="horz" pos="1297">
          <p15:clr>
            <a:srgbClr val="F26B43"/>
          </p15:clr>
        </p15:guide>
        <p15:guide id="7" orient="horz" pos="878">
          <p15:clr>
            <a:srgbClr val="F26B43"/>
          </p15:clr>
        </p15:guide>
        <p15:guide id="8" orient="horz" pos="973">
          <p15:clr>
            <a:srgbClr val="F26B43"/>
          </p15:clr>
        </p15:guide>
        <p15:guide id="10" pos="353">
          <p15:clr>
            <a:srgbClr val="F26B43"/>
          </p15:clr>
        </p15:guide>
        <p15:guide id="11" orient="horz" pos="4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uokaavio: Prosessi 3">
            <a:extLst>
              <a:ext uri="{FF2B5EF4-FFF2-40B4-BE49-F238E27FC236}">
                <a16:creationId xmlns:a16="http://schemas.microsoft.com/office/drawing/2014/main" id="{FFC4CD4C-F91C-49BC-8125-E3E1AE8E9DCE}"/>
              </a:ext>
            </a:extLst>
          </p:cNvPr>
          <p:cNvSpPr/>
          <p:nvPr/>
        </p:nvSpPr>
        <p:spPr>
          <a:xfrm>
            <a:off x="3416301" y="1951567"/>
            <a:ext cx="5198533" cy="863600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27"/>
            <a:r>
              <a:rPr lang="sv-SE" b="1" dirty="0">
                <a:solidFill>
                  <a:srgbClr val="FFFFFF"/>
                </a:solidFill>
                <a:latin typeface="Calibri"/>
              </a:rPr>
              <a:t>TORNIOHAPARANDA HALLITUS</a:t>
            </a:r>
          </a:p>
          <a:p>
            <a:pPr algn="ctr" defTabSz="457127"/>
            <a:r>
              <a:rPr lang="sv-SE" b="1" dirty="0">
                <a:solidFill>
                  <a:srgbClr val="FFFF00"/>
                </a:solidFill>
                <a:latin typeface="Calibri"/>
              </a:rPr>
              <a:t>HAPARANDATORNIO REGERING</a:t>
            </a:r>
          </a:p>
        </p:txBody>
      </p:sp>
      <p:sp>
        <p:nvSpPr>
          <p:cNvPr id="5" name="Vuokaavio: Prosessi 4">
            <a:extLst>
              <a:ext uri="{FF2B5EF4-FFF2-40B4-BE49-F238E27FC236}">
                <a16:creationId xmlns:a16="http://schemas.microsoft.com/office/drawing/2014/main" id="{ABF22DE4-7A3A-4DC6-BBA3-30EDA8AF7BE6}"/>
              </a:ext>
            </a:extLst>
          </p:cNvPr>
          <p:cNvSpPr/>
          <p:nvPr/>
        </p:nvSpPr>
        <p:spPr>
          <a:xfrm>
            <a:off x="2556195" y="314638"/>
            <a:ext cx="3166533" cy="1141629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27"/>
            <a:r>
              <a:rPr lang="sv-SE" b="1" dirty="0">
                <a:solidFill>
                  <a:srgbClr val="FFFFFF"/>
                </a:solidFill>
                <a:latin typeface="Calibri"/>
              </a:rPr>
              <a:t>KAUPUNGINHALLITUSTEN YHTEINEN KOKOUS</a:t>
            </a:r>
          </a:p>
          <a:p>
            <a:pPr algn="ctr" defTabSz="457127"/>
            <a:r>
              <a:rPr lang="sv-SE" b="1" dirty="0">
                <a:solidFill>
                  <a:srgbClr val="FFFF00"/>
                </a:solidFill>
                <a:latin typeface="Calibri"/>
              </a:rPr>
              <a:t>GEMENSAMT KOMMUNSTYRELSEMÖTE</a:t>
            </a:r>
          </a:p>
        </p:txBody>
      </p:sp>
      <p:sp>
        <p:nvSpPr>
          <p:cNvPr id="6" name="Vuokaavio: Prosessi 5">
            <a:extLst>
              <a:ext uri="{FF2B5EF4-FFF2-40B4-BE49-F238E27FC236}">
                <a16:creationId xmlns:a16="http://schemas.microsoft.com/office/drawing/2014/main" id="{4CBE352B-D6F9-4E47-BCFE-337D25B58312}"/>
              </a:ext>
            </a:extLst>
          </p:cNvPr>
          <p:cNvSpPr/>
          <p:nvPr/>
        </p:nvSpPr>
        <p:spPr>
          <a:xfrm>
            <a:off x="5874808" y="329900"/>
            <a:ext cx="3556000" cy="1126067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27"/>
            <a:r>
              <a:rPr lang="sv-SE" b="1" dirty="0">
                <a:solidFill>
                  <a:srgbClr val="FFFFFF"/>
                </a:solidFill>
                <a:latin typeface="Calibri"/>
              </a:rPr>
              <a:t>KAUPUNGINVALTUUSTOJEN YHTEINEN KOKOUS</a:t>
            </a:r>
          </a:p>
          <a:p>
            <a:pPr algn="ctr" defTabSz="457127"/>
            <a:r>
              <a:rPr lang="sv-SE" b="1" dirty="0">
                <a:solidFill>
                  <a:srgbClr val="FFFF00"/>
                </a:solidFill>
                <a:latin typeface="Calibri"/>
              </a:rPr>
              <a:t>GEMENSAMT KOMMUNFULLMÄKTIGEMÖTE</a:t>
            </a:r>
          </a:p>
        </p:txBody>
      </p:sp>
      <p:sp>
        <p:nvSpPr>
          <p:cNvPr id="7" name="Vuokaavio: Prosessi 6">
            <a:extLst>
              <a:ext uri="{FF2B5EF4-FFF2-40B4-BE49-F238E27FC236}">
                <a16:creationId xmlns:a16="http://schemas.microsoft.com/office/drawing/2014/main" id="{811B3887-5CF9-4E28-8CCD-9C21AF3092C4}"/>
              </a:ext>
            </a:extLst>
          </p:cNvPr>
          <p:cNvSpPr/>
          <p:nvPr/>
        </p:nvSpPr>
        <p:spPr>
          <a:xfrm>
            <a:off x="4826001" y="3188652"/>
            <a:ext cx="2150533" cy="558800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27"/>
            <a:r>
              <a:rPr lang="sv-SE" b="1">
                <a:solidFill>
                  <a:srgbClr val="FFFFFF"/>
                </a:solidFill>
                <a:latin typeface="Calibri"/>
              </a:rPr>
              <a:t>JOHTORYHMÄ</a:t>
            </a:r>
            <a:endParaRPr lang="sv-SE" b="1" dirty="0">
              <a:solidFill>
                <a:srgbClr val="FFFFFF"/>
              </a:solidFill>
              <a:latin typeface="Calibri"/>
            </a:endParaRPr>
          </a:p>
          <a:p>
            <a:pPr algn="ctr" defTabSz="457127"/>
            <a:r>
              <a:rPr lang="sv-SE" b="1" dirty="0">
                <a:solidFill>
                  <a:srgbClr val="FFFF00"/>
                </a:solidFill>
                <a:latin typeface="Calibri"/>
              </a:rPr>
              <a:t>LEDNINGSGRUPPEN</a:t>
            </a:r>
          </a:p>
        </p:txBody>
      </p:sp>
      <p:sp>
        <p:nvSpPr>
          <p:cNvPr id="14" name="Vuokaavio: Prosessi 13">
            <a:extLst>
              <a:ext uri="{FF2B5EF4-FFF2-40B4-BE49-F238E27FC236}">
                <a16:creationId xmlns:a16="http://schemas.microsoft.com/office/drawing/2014/main" id="{E74F658F-791E-446F-B252-03023FA23594}"/>
              </a:ext>
            </a:extLst>
          </p:cNvPr>
          <p:cNvSpPr/>
          <p:nvPr/>
        </p:nvSpPr>
        <p:spPr>
          <a:xfrm>
            <a:off x="4394200" y="4151947"/>
            <a:ext cx="3200400" cy="749300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27"/>
            <a:r>
              <a:rPr lang="sv-SE" b="1" dirty="0">
                <a:solidFill>
                  <a:srgbClr val="FFFFFF"/>
                </a:solidFill>
                <a:latin typeface="Calibri"/>
              </a:rPr>
              <a:t>TORNIOHAPARANDA TOIMISTO</a:t>
            </a:r>
          </a:p>
          <a:p>
            <a:pPr algn="ctr" defTabSz="457127"/>
            <a:r>
              <a:rPr lang="sv-SE" b="1" dirty="0">
                <a:solidFill>
                  <a:srgbClr val="FFFF00"/>
                </a:solidFill>
                <a:latin typeface="Calibri"/>
              </a:rPr>
              <a:t>HAPARANDATORNIO KANSLI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F1667671-0C56-4F06-916B-B3448EBE000A}"/>
              </a:ext>
            </a:extLst>
          </p:cNvPr>
          <p:cNvSpPr txBox="1"/>
          <p:nvPr/>
        </p:nvSpPr>
        <p:spPr>
          <a:xfrm>
            <a:off x="6976535" y="3288510"/>
            <a:ext cx="2592917" cy="636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27"/>
            <a:r>
              <a:rPr lang="sv-SE" sz="1333" dirty="0">
                <a:solidFill>
                  <a:srgbClr val="000000"/>
                </a:solidFill>
                <a:latin typeface="Calibri"/>
              </a:rPr>
              <a:t>Valmistelee hallituksen kokoukset</a:t>
            </a:r>
          </a:p>
          <a:p>
            <a:pPr defTabSz="457127"/>
            <a:r>
              <a:rPr lang="sv-SE" sz="1100" dirty="0">
                <a:solidFill>
                  <a:srgbClr val="000000"/>
                </a:solidFill>
                <a:latin typeface="Calibri"/>
              </a:rPr>
              <a:t>(kaupunginjohtajat, kunnanneuvos, kehitysjohtaja)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8A4E417D-F2D0-4063-9853-375CEF9FDE38}"/>
              </a:ext>
            </a:extLst>
          </p:cNvPr>
          <p:cNvSpPr txBox="1"/>
          <p:nvPr/>
        </p:nvSpPr>
        <p:spPr>
          <a:xfrm>
            <a:off x="2836334" y="3271092"/>
            <a:ext cx="198966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27"/>
            <a:r>
              <a:rPr lang="sv-SE" sz="1333" dirty="0">
                <a:solidFill>
                  <a:srgbClr val="0070C0"/>
                </a:solidFill>
                <a:latin typeface="Calibri"/>
              </a:rPr>
              <a:t>Förbereder styrelsemöten</a:t>
            </a:r>
          </a:p>
          <a:p>
            <a:pPr defTabSz="457127"/>
            <a:r>
              <a:rPr lang="sv-SE" sz="1100" dirty="0">
                <a:solidFill>
                  <a:srgbClr val="0070C0"/>
                </a:solidFill>
                <a:latin typeface="Calibri"/>
              </a:rPr>
              <a:t>(stadsdirektörer, kommunalråd, utvecklingsdirektör)</a:t>
            </a:r>
          </a:p>
          <a:p>
            <a:pPr defTabSz="457127"/>
            <a:endParaRPr lang="sv-SE" dirty="0">
              <a:solidFill>
                <a:srgbClr val="E35F00"/>
              </a:solidFill>
              <a:latin typeface="Calibri"/>
            </a:endParaRP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038B91F7-5966-40D8-A251-5DD063F9D558}"/>
              </a:ext>
            </a:extLst>
          </p:cNvPr>
          <p:cNvSpPr txBox="1"/>
          <p:nvPr/>
        </p:nvSpPr>
        <p:spPr>
          <a:xfrm>
            <a:off x="8551335" y="1894709"/>
            <a:ext cx="2266788" cy="912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457127">
              <a:buFont typeface="Arial" panose="020B0604020202020204" pitchFamily="34" charset="0"/>
              <a:buChar char="•"/>
            </a:pPr>
            <a:r>
              <a:rPr lang="sv-SE" sz="1333" dirty="0">
                <a:solidFill>
                  <a:srgbClr val="000000"/>
                </a:solidFill>
                <a:latin typeface="Calibri"/>
              </a:rPr>
              <a:t>Valmistelee yhteiskokoukset</a:t>
            </a:r>
          </a:p>
          <a:p>
            <a:pPr marL="285750" indent="-285750" defTabSz="457127">
              <a:buFont typeface="Arial" panose="020B0604020202020204" pitchFamily="34" charset="0"/>
              <a:buChar char="•"/>
            </a:pPr>
            <a:r>
              <a:rPr lang="sv-SE" sz="1333" dirty="0">
                <a:solidFill>
                  <a:srgbClr val="000000"/>
                </a:solidFill>
                <a:latin typeface="Calibri"/>
              </a:rPr>
              <a:t>Seuraa rajayhteistyötä</a:t>
            </a:r>
          </a:p>
          <a:p>
            <a:pPr marL="285750" indent="-285750" defTabSz="457127">
              <a:buFont typeface="Arial" panose="020B0604020202020204" pitchFamily="34" charset="0"/>
              <a:buChar char="•"/>
            </a:pPr>
            <a:r>
              <a:rPr lang="sv-SE" sz="1333" dirty="0">
                <a:solidFill>
                  <a:srgbClr val="000000"/>
                </a:solidFill>
                <a:latin typeface="Calibri"/>
              </a:rPr>
              <a:t>5 valtuutettua/kunta</a:t>
            </a:r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94F22AC0-4323-49D9-BABD-8A9E9DF2D21B}"/>
              </a:ext>
            </a:extLst>
          </p:cNvPr>
          <p:cNvSpPr txBox="1"/>
          <p:nvPr/>
        </p:nvSpPr>
        <p:spPr>
          <a:xfrm>
            <a:off x="1034717" y="1860797"/>
            <a:ext cx="2266788" cy="111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457127">
              <a:buFont typeface="Arial" panose="020B0604020202020204" pitchFamily="34" charset="0"/>
              <a:buChar char="•"/>
            </a:pPr>
            <a:r>
              <a:rPr lang="sv-SE" sz="1333" dirty="0">
                <a:solidFill>
                  <a:srgbClr val="0070C0"/>
                </a:solidFill>
                <a:latin typeface="Calibri"/>
              </a:rPr>
              <a:t>Förbereder gemensamma möten</a:t>
            </a:r>
          </a:p>
          <a:p>
            <a:pPr marL="285750" indent="-285750" defTabSz="457127">
              <a:buFont typeface="Arial" panose="020B0604020202020204" pitchFamily="34" charset="0"/>
              <a:buChar char="•"/>
            </a:pPr>
            <a:r>
              <a:rPr lang="sv-SE" sz="1333" dirty="0">
                <a:solidFill>
                  <a:srgbClr val="0070C0"/>
                </a:solidFill>
                <a:latin typeface="Calibri"/>
              </a:rPr>
              <a:t>Uppföljer gränssamarbetet</a:t>
            </a:r>
          </a:p>
          <a:p>
            <a:pPr marL="285750" indent="-285750" defTabSz="457127">
              <a:buFont typeface="Arial" panose="020B0604020202020204" pitchFamily="34" charset="0"/>
              <a:buChar char="•"/>
            </a:pPr>
            <a:r>
              <a:rPr lang="sv-SE" sz="1333" dirty="0">
                <a:solidFill>
                  <a:srgbClr val="0070C0"/>
                </a:solidFill>
                <a:latin typeface="Calibri"/>
              </a:rPr>
              <a:t>5 politiker/stad</a:t>
            </a: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ACB827DD-E988-4ED9-B2F0-466E83C3E9F1}"/>
              </a:ext>
            </a:extLst>
          </p:cNvPr>
          <p:cNvSpPr txBox="1"/>
          <p:nvPr/>
        </p:nvSpPr>
        <p:spPr>
          <a:xfrm>
            <a:off x="7603509" y="4477124"/>
            <a:ext cx="184082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127"/>
            <a:r>
              <a:rPr lang="sv-SE" sz="1333" dirty="0">
                <a:solidFill>
                  <a:srgbClr val="000000"/>
                </a:solidFill>
                <a:latin typeface="Calibri"/>
              </a:rPr>
              <a:t>Rajayhteistyön kehittäjä</a:t>
            </a:r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5BF93CBD-15F2-4B62-90D7-A96B1DBD3F09}"/>
              </a:ext>
            </a:extLst>
          </p:cNvPr>
          <p:cNvSpPr txBox="1"/>
          <p:nvPr/>
        </p:nvSpPr>
        <p:spPr>
          <a:xfrm>
            <a:off x="2286002" y="4463160"/>
            <a:ext cx="203100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127"/>
            <a:r>
              <a:rPr lang="sv-SE" sz="1333" dirty="0">
                <a:solidFill>
                  <a:srgbClr val="0070C0"/>
                </a:solidFill>
                <a:latin typeface="Calibri"/>
              </a:rPr>
              <a:t>Gränssamarbetsutvecklare</a:t>
            </a:r>
          </a:p>
        </p:txBody>
      </p:sp>
      <p:sp>
        <p:nvSpPr>
          <p:cNvPr id="22" name="Vuokaavio: Prosessi 21">
            <a:extLst>
              <a:ext uri="{FF2B5EF4-FFF2-40B4-BE49-F238E27FC236}">
                <a16:creationId xmlns:a16="http://schemas.microsoft.com/office/drawing/2014/main" id="{11BB6A96-D017-44AF-BB31-81016DC2A63B}"/>
              </a:ext>
            </a:extLst>
          </p:cNvPr>
          <p:cNvSpPr/>
          <p:nvPr/>
        </p:nvSpPr>
        <p:spPr>
          <a:xfrm>
            <a:off x="4394201" y="5435602"/>
            <a:ext cx="3259667" cy="848199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27"/>
            <a:r>
              <a:rPr lang="sv-SE" b="1" dirty="0">
                <a:solidFill>
                  <a:srgbClr val="FFFFFF"/>
                </a:solidFill>
                <a:latin typeface="Calibri"/>
              </a:rPr>
              <a:t>TYÖRYMÄT JA PROJEKTIT</a:t>
            </a:r>
          </a:p>
          <a:p>
            <a:pPr algn="ctr" defTabSz="457127"/>
            <a:r>
              <a:rPr lang="sv-SE" b="1" dirty="0">
                <a:solidFill>
                  <a:srgbClr val="FFFF00"/>
                </a:solidFill>
                <a:latin typeface="Calibri"/>
              </a:rPr>
              <a:t>ARBETSGRUPPER OCH PROJEKT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EFDFD5F0-8DAF-4A59-B49A-2CE68D8ED376}"/>
              </a:ext>
            </a:extLst>
          </p:cNvPr>
          <p:cNvSpPr txBox="1"/>
          <p:nvPr/>
        </p:nvSpPr>
        <p:spPr>
          <a:xfrm>
            <a:off x="9456208" y="307235"/>
            <a:ext cx="983192" cy="912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27"/>
            <a:r>
              <a:rPr lang="sv-SE" sz="1333" dirty="0">
                <a:solidFill>
                  <a:srgbClr val="000000"/>
                </a:solidFill>
                <a:latin typeface="Calibri"/>
              </a:rPr>
              <a:t>1 kokous vuodessa</a:t>
            </a:r>
          </a:p>
          <a:p>
            <a:pPr defTabSz="457127"/>
            <a:r>
              <a:rPr lang="sv-SE" sz="1333" dirty="0">
                <a:solidFill>
                  <a:srgbClr val="0070C0"/>
                </a:solidFill>
                <a:latin typeface="Calibri"/>
              </a:rPr>
              <a:t>1 möte per år</a:t>
            </a:r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4B39C991-8A8E-4F16-9A03-03DBDF290BDA}"/>
              </a:ext>
            </a:extLst>
          </p:cNvPr>
          <p:cNvSpPr txBox="1"/>
          <p:nvPr/>
        </p:nvSpPr>
        <p:spPr>
          <a:xfrm>
            <a:off x="1495139" y="314638"/>
            <a:ext cx="1063561" cy="9128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127"/>
            <a:r>
              <a:rPr lang="sv-SE" sz="1333" dirty="0">
                <a:solidFill>
                  <a:srgbClr val="000000"/>
                </a:solidFill>
                <a:latin typeface="Calibri"/>
              </a:rPr>
              <a:t>2-3 kokousta</a:t>
            </a:r>
          </a:p>
          <a:p>
            <a:pPr defTabSz="457127"/>
            <a:r>
              <a:rPr lang="sv-SE" sz="1333" dirty="0">
                <a:solidFill>
                  <a:srgbClr val="000000"/>
                </a:solidFill>
                <a:latin typeface="Calibri"/>
              </a:rPr>
              <a:t>vuodessa</a:t>
            </a:r>
          </a:p>
          <a:p>
            <a:pPr defTabSz="457127"/>
            <a:r>
              <a:rPr lang="sv-SE" sz="1333" dirty="0">
                <a:solidFill>
                  <a:srgbClr val="0070C0"/>
                </a:solidFill>
                <a:latin typeface="Calibri"/>
              </a:rPr>
              <a:t>2-3 möten </a:t>
            </a:r>
          </a:p>
          <a:p>
            <a:pPr defTabSz="457127"/>
            <a:r>
              <a:rPr lang="sv-SE" sz="1333" dirty="0">
                <a:solidFill>
                  <a:srgbClr val="0070C0"/>
                </a:solidFill>
                <a:latin typeface="Calibri"/>
              </a:rPr>
              <a:t>per år</a:t>
            </a:r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1009E937-3BF2-4B19-87C2-2C8C29BEA220}"/>
              </a:ext>
            </a:extLst>
          </p:cNvPr>
          <p:cNvSpPr txBox="1"/>
          <p:nvPr/>
        </p:nvSpPr>
        <p:spPr>
          <a:xfrm>
            <a:off x="7652809" y="5483650"/>
            <a:ext cx="1797051" cy="111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27"/>
            <a:r>
              <a:rPr lang="sv-SE" sz="1333" dirty="0">
                <a:solidFill>
                  <a:srgbClr val="000000"/>
                </a:solidFill>
                <a:latin typeface="Calibri"/>
              </a:rPr>
              <a:t>Tekniikka</a:t>
            </a:r>
          </a:p>
          <a:p>
            <a:pPr defTabSz="457127"/>
            <a:r>
              <a:rPr lang="sv-SE" sz="1333" dirty="0">
                <a:solidFill>
                  <a:srgbClr val="000000"/>
                </a:solidFill>
                <a:latin typeface="Calibri"/>
              </a:rPr>
              <a:t>Sivistys ja kulttuuri</a:t>
            </a:r>
          </a:p>
          <a:p>
            <a:pPr defTabSz="457127"/>
            <a:r>
              <a:rPr lang="sv-SE" sz="1333" dirty="0">
                <a:solidFill>
                  <a:srgbClr val="000000"/>
                </a:solidFill>
                <a:latin typeface="Calibri"/>
              </a:rPr>
              <a:t>Elinkeino</a:t>
            </a:r>
          </a:p>
          <a:p>
            <a:pPr defTabSz="457127"/>
            <a:endParaRPr lang="sv-SE" sz="1333" dirty="0">
              <a:solidFill>
                <a:srgbClr val="000000"/>
              </a:solidFill>
              <a:latin typeface="Calibri"/>
            </a:endParaRPr>
          </a:p>
          <a:p>
            <a:pPr defTabSz="457127"/>
            <a:endParaRPr lang="sv-SE" sz="1333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48355A0B-8D36-47D7-822E-17F955A3F0A8}"/>
              </a:ext>
            </a:extLst>
          </p:cNvPr>
          <p:cNvSpPr txBox="1"/>
          <p:nvPr/>
        </p:nvSpPr>
        <p:spPr>
          <a:xfrm>
            <a:off x="2742143" y="5565295"/>
            <a:ext cx="1644425" cy="7076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127"/>
            <a:r>
              <a:rPr lang="sv-SE" sz="1333" dirty="0">
                <a:solidFill>
                  <a:srgbClr val="0070C0"/>
                </a:solidFill>
                <a:latin typeface="Calibri"/>
              </a:rPr>
              <a:t>Teknik</a:t>
            </a:r>
          </a:p>
          <a:p>
            <a:pPr defTabSz="457127"/>
            <a:r>
              <a:rPr lang="sv-SE" sz="1333" dirty="0">
                <a:solidFill>
                  <a:srgbClr val="0070C0"/>
                </a:solidFill>
                <a:latin typeface="Calibri"/>
              </a:rPr>
              <a:t>Utbildning och kultur</a:t>
            </a:r>
          </a:p>
          <a:p>
            <a:pPr defTabSz="457127"/>
            <a:r>
              <a:rPr lang="sv-SE" sz="1333" dirty="0">
                <a:solidFill>
                  <a:srgbClr val="0070C0"/>
                </a:solidFill>
                <a:latin typeface="Calibri"/>
              </a:rPr>
              <a:t>Näringslivet</a:t>
            </a:r>
          </a:p>
        </p:txBody>
      </p:sp>
      <p:sp>
        <p:nvSpPr>
          <p:cNvPr id="2" name="Ellipsi 1">
            <a:extLst>
              <a:ext uri="{FF2B5EF4-FFF2-40B4-BE49-F238E27FC236}">
                <a16:creationId xmlns:a16="http://schemas.microsoft.com/office/drawing/2014/main" id="{291C2569-6D5A-4D12-9BF7-1DDE2E056A6F}"/>
              </a:ext>
            </a:extLst>
          </p:cNvPr>
          <p:cNvSpPr/>
          <p:nvPr/>
        </p:nvSpPr>
        <p:spPr>
          <a:xfrm>
            <a:off x="9048328" y="5085184"/>
            <a:ext cx="1656184" cy="58055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sv-SE" sz="1100" dirty="0">
                <a:solidFill>
                  <a:srgbClr val="000000"/>
                </a:solidFill>
                <a:latin typeface="Calibri"/>
              </a:rPr>
              <a:t>Rajayhteistyön pääsopimus päivitetty 6/2022</a:t>
            </a:r>
          </a:p>
        </p:txBody>
      </p:sp>
      <p:sp>
        <p:nvSpPr>
          <p:cNvPr id="19" name="Ellipsi 18">
            <a:extLst>
              <a:ext uri="{FF2B5EF4-FFF2-40B4-BE49-F238E27FC236}">
                <a16:creationId xmlns:a16="http://schemas.microsoft.com/office/drawing/2014/main" id="{3C27A0DC-6B1D-4F60-B004-F3A605C832C2}"/>
              </a:ext>
            </a:extLst>
          </p:cNvPr>
          <p:cNvSpPr/>
          <p:nvPr/>
        </p:nvSpPr>
        <p:spPr>
          <a:xfrm>
            <a:off x="1034717" y="3537284"/>
            <a:ext cx="1801617" cy="6698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sv-SE" sz="1100" dirty="0">
                <a:solidFill>
                  <a:srgbClr val="0070C0"/>
                </a:solidFill>
                <a:latin typeface="Calibri"/>
              </a:rPr>
              <a:t>Huvudavtal på gränssamarbetet  uppdaterat 6/2022</a:t>
            </a:r>
          </a:p>
        </p:txBody>
      </p:sp>
    </p:spTree>
    <p:extLst>
      <p:ext uri="{BB962C8B-B14F-4D97-AF65-F5344CB8AC3E}">
        <p14:creationId xmlns:p14="http://schemas.microsoft.com/office/powerpoint/2010/main" val="158819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TT 2018">
  <a:themeElements>
    <a:clrScheme name="VTT brand 2018 3">
      <a:dk1>
        <a:srgbClr val="E35F00"/>
      </a:dk1>
      <a:lt1>
        <a:srgbClr val="FFFFFF"/>
      </a:lt1>
      <a:dk2>
        <a:srgbClr val="165976"/>
      </a:dk2>
      <a:lt2>
        <a:srgbClr val="FFFFFF"/>
      </a:lt2>
      <a:accent1>
        <a:srgbClr val="83929B"/>
      </a:accent1>
      <a:accent2>
        <a:srgbClr val="E35F00"/>
      </a:accent2>
      <a:accent3>
        <a:srgbClr val="77858D"/>
      </a:accent3>
      <a:accent4>
        <a:srgbClr val="E35F00"/>
      </a:accent4>
      <a:accent5>
        <a:srgbClr val="165976"/>
      </a:accent5>
      <a:accent6>
        <a:srgbClr val="E35F00"/>
      </a:accent6>
      <a:hlink>
        <a:srgbClr val="165976"/>
      </a:hlink>
      <a:folHlink>
        <a:srgbClr val="E35F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N_VTT_City.pptx" id="{398D5F02-AB60-48A7-A098-CB01B2A34F05}" vid="{C022F695-CCF5-4231-9EB6-EFA123B7E6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98</Words>
  <Application>Microsoft Office PowerPoint</Application>
  <PresentationFormat>Laajakuva</PresentationFormat>
  <Paragraphs>38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 Neue</vt:lpstr>
      <vt:lpstr>Wingdings</vt:lpstr>
      <vt:lpstr>VTT 2018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Hanna-Leena Ainonen</dc:creator>
  <cp:lastModifiedBy>Hanna-Leena Ainonen</cp:lastModifiedBy>
  <cp:revision>5</cp:revision>
  <dcterms:created xsi:type="dcterms:W3CDTF">2022-10-11T09:45:10Z</dcterms:created>
  <dcterms:modified xsi:type="dcterms:W3CDTF">2022-10-11T10:38:32Z</dcterms:modified>
</cp:coreProperties>
</file>