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</p:sldMasterIdLst>
  <p:notesMasterIdLst>
    <p:notesMasterId r:id="rId19"/>
  </p:notesMasterIdLst>
  <p:sldIdLst>
    <p:sldId id="259" r:id="rId6"/>
    <p:sldId id="273" r:id="rId7"/>
    <p:sldId id="277" r:id="rId8"/>
    <p:sldId id="276" r:id="rId9"/>
    <p:sldId id="262" r:id="rId10"/>
    <p:sldId id="266" r:id="rId11"/>
    <p:sldId id="278" r:id="rId12"/>
    <p:sldId id="282" r:id="rId13"/>
    <p:sldId id="283" r:id="rId14"/>
    <p:sldId id="280" r:id="rId15"/>
    <p:sldId id="285" r:id="rId16"/>
    <p:sldId id="286" r:id="rId17"/>
    <p:sldId id="284" r:id="rId18"/>
  </p:sldIdLst>
  <p:sldSz cx="24382413" cy="13716000"/>
  <p:notesSz cx="6858000" cy="9144000"/>
  <p:defaultTextStyle>
    <a:defPPr>
      <a:defRPr lang="fi-FI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5F257-28F0-4855-A9A2-D3943CBD1FEB}" v="584" dt="2025-03-10T08:37:16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6327"/>
  </p:normalViewPr>
  <p:slideViewPr>
    <p:cSldViewPr snapToGrid="0" snapToObjects="1" showGuides="1">
      <p:cViewPr varScale="1">
        <p:scale>
          <a:sx n="62" d="100"/>
          <a:sy n="62" d="100"/>
        </p:scale>
        <p:origin x="42" y="1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Haapalainen" userId="ee3da7a1-8ab5-4804-bdb1-d0a6345e67ad" providerId="ADAL" clId="{D7C5F257-28F0-4855-A9A2-D3943CBD1FEB}"/>
    <pc:docChg chg="undo redo custSel addSld delSld modSld">
      <pc:chgData name="Johanna Haapalainen" userId="ee3da7a1-8ab5-4804-bdb1-d0a6345e67ad" providerId="ADAL" clId="{D7C5F257-28F0-4855-A9A2-D3943CBD1FEB}" dt="2025-03-17T08:28:37.871" v="1933" actId="113"/>
      <pc:docMkLst>
        <pc:docMk/>
      </pc:docMkLst>
      <pc:sldChg chg="modSp mod">
        <pc:chgData name="Johanna Haapalainen" userId="ee3da7a1-8ab5-4804-bdb1-d0a6345e67ad" providerId="ADAL" clId="{D7C5F257-28F0-4855-A9A2-D3943CBD1FEB}" dt="2025-03-07T08:22:34.020" v="83" actId="20577"/>
        <pc:sldMkLst>
          <pc:docMk/>
          <pc:sldMk cId="2245617832" sldId="259"/>
        </pc:sldMkLst>
        <pc:spChg chg="mod">
          <ac:chgData name="Johanna Haapalainen" userId="ee3da7a1-8ab5-4804-bdb1-d0a6345e67ad" providerId="ADAL" clId="{D7C5F257-28F0-4855-A9A2-D3943CBD1FEB}" dt="2025-03-07T08:22:10.381" v="45" actId="255"/>
          <ac:spMkLst>
            <pc:docMk/>
            <pc:sldMk cId="2245617832" sldId="259"/>
            <ac:spMk id="3" creationId="{C6085307-29E5-3F4B-9FDB-30C868849F0C}"/>
          </ac:spMkLst>
        </pc:spChg>
        <pc:spChg chg="mod">
          <ac:chgData name="Johanna Haapalainen" userId="ee3da7a1-8ab5-4804-bdb1-d0a6345e67ad" providerId="ADAL" clId="{D7C5F257-28F0-4855-A9A2-D3943CBD1FEB}" dt="2025-03-07T08:22:19.440" v="61" actId="20577"/>
          <ac:spMkLst>
            <pc:docMk/>
            <pc:sldMk cId="2245617832" sldId="259"/>
            <ac:spMk id="9" creationId="{F54BA8AD-D874-6A46-871C-224185242678}"/>
          </ac:spMkLst>
        </pc:spChg>
        <pc:spChg chg="mod">
          <ac:chgData name="Johanna Haapalainen" userId="ee3da7a1-8ab5-4804-bdb1-d0a6345e67ad" providerId="ADAL" clId="{D7C5F257-28F0-4855-A9A2-D3943CBD1FEB}" dt="2025-03-07T08:22:34.020" v="83" actId="20577"/>
          <ac:spMkLst>
            <pc:docMk/>
            <pc:sldMk cId="2245617832" sldId="259"/>
            <ac:spMk id="10" creationId="{13345A70-835A-644F-959D-70DC71C48ACD}"/>
          </ac:spMkLst>
        </pc:spChg>
      </pc:sldChg>
      <pc:sldChg chg="del">
        <pc:chgData name="Johanna Haapalainen" userId="ee3da7a1-8ab5-4804-bdb1-d0a6345e67ad" providerId="ADAL" clId="{D7C5F257-28F0-4855-A9A2-D3943CBD1FEB}" dt="2025-03-07T09:27:43.429" v="1236" actId="47"/>
        <pc:sldMkLst>
          <pc:docMk/>
          <pc:sldMk cId="2257020710" sldId="265"/>
        </pc:sldMkLst>
      </pc:sldChg>
      <pc:sldChg chg="delSp modSp mod">
        <pc:chgData name="Johanna Haapalainen" userId="ee3da7a1-8ab5-4804-bdb1-d0a6345e67ad" providerId="ADAL" clId="{D7C5F257-28F0-4855-A9A2-D3943CBD1FEB}" dt="2025-03-17T08:24:18.194" v="1899" actId="1076"/>
        <pc:sldMkLst>
          <pc:docMk/>
          <pc:sldMk cId="3143615765" sldId="266"/>
        </pc:sldMkLst>
        <pc:spChg chg="mod">
          <ac:chgData name="Johanna Haapalainen" userId="ee3da7a1-8ab5-4804-bdb1-d0a6345e67ad" providerId="ADAL" clId="{D7C5F257-28F0-4855-A9A2-D3943CBD1FEB}" dt="2025-03-07T08:54:19.782" v="836" actId="255"/>
          <ac:spMkLst>
            <pc:docMk/>
            <pc:sldMk cId="3143615765" sldId="266"/>
            <ac:spMk id="3" creationId="{AB8D2AF6-E0AB-517D-5D05-BC6E15AFFACC}"/>
          </ac:spMkLst>
        </pc:spChg>
        <pc:spChg chg="mod">
          <ac:chgData name="Johanna Haapalainen" userId="ee3da7a1-8ab5-4804-bdb1-d0a6345e67ad" providerId="ADAL" clId="{D7C5F257-28F0-4855-A9A2-D3943CBD1FEB}" dt="2025-03-07T08:31:29.272" v="550" actId="20577"/>
          <ac:spMkLst>
            <pc:docMk/>
            <pc:sldMk cId="3143615765" sldId="266"/>
            <ac:spMk id="4" creationId="{D2A18745-4E50-2C39-4C5B-F2B164D5AC38}"/>
          </ac:spMkLst>
        </pc:spChg>
        <pc:spChg chg="mod">
          <ac:chgData name="Johanna Haapalainen" userId="ee3da7a1-8ab5-4804-bdb1-d0a6345e67ad" providerId="ADAL" clId="{D7C5F257-28F0-4855-A9A2-D3943CBD1FEB}" dt="2025-03-07T08:38:36.898" v="722"/>
          <ac:spMkLst>
            <pc:docMk/>
            <pc:sldMk cId="3143615765" sldId="266"/>
            <ac:spMk id="14" creationId="{779DF9B2-9097-54E8-7DC1-4232FBF93FC1}"/>
          </ac:spMkLst>
        </pc:spChg>
        <pc:spChg chg="mod">
          <ac:chgData name="Johanna Haapalainen" userId="ee3da7a1-8ab5-4804-bdb1-d0a6345e67ad" providerId="ADAL" clId="{D7C5F257-28F0-4855-A9A2-D3943CBD1FEB}" dt="2025-03-07T08:31:40.396" v="552" actId="20577"/>
          <ac:spMkLst>
            <pc:docMk/>
            <pc:sldMk cId="3143615765" sldId="266"/>
            <ac:spMk id="20" creationId="{C404A3AE-7305-9586-BF29-12F79D5D61DC}"/>
          </ac:spMkLst>
        </pc:spChg>
        <pc:spChg chg="mod">
          <ac:chgData name="Johanna Haapalainen" userId="ee3da7a1-8ab5-4804-bdb1-d0a6345e67ad" providerId="ADAL" clId="{D7C5F257-28F0-4855-A9A2-D3943CBD1FEB}" dt="2025-03-07T08:31:41.994" v="553" actId="20577"/>
          <ac:spMkLst>
            <pc:docMk/>
            <pc:sldMk cId="3143615765" sldId="266"/>
            <ac:spMk id="21" creationId="{8A78DDA0-1717-BA3C-D160-33D5030111D3}"/>
          </ac:spMkLst>
        </pc:spChg>
        <pc:spChg chg="mod">
          <ac:chgData name="Johanna Haapalainen" userId="ee3da7a1-8ab5-4804-bdb1-d0a6345e67ad" providerId="ADAL" clId="{D7C5F257-28F0-4855-A9A2-D3943CBD1FEB}" dt="2025-03-07T08:31:42.994" v="554" actId="20577"/>
          <ac:spMkLst>
            <pc:docMk/>
            <pc:sldMk cId="3143615765" sldId="266"/>
            <ac:spMk id="22" creationId="{54B2E7FA-7D9C-E492-AD80-A7DD3590A4B6}"/>
          </ac:spMkLst>
        </pc:spChg>
        <pc:spChg chg="mod">
          <ac:chgData name="Johanna Haapalainen" userId="ee3da7a1-8ab5-4804-bdb1-d0a6345e67ad" providerId="ADAL" clId="{D7C5F257-28F0-4855-A9A2-D3943CBD1FEB}" dt="2025-03-07T09:28:04.120" v="1237" actId="1076"/>
          <ac:spMkLst>
            <pc:docMk/>
            <pc:sldMk cId="3143615765" sldId="266"/>
            <ac:spMk id="23" creationId="{8D905324-F165-5302-BA7E-F720D831D325}"/>
          </ac:spMkLst>
        </pc:spChg>
        <pc:picChg chg="mod">
          <ac:chgData name="Johanna Haapalainen" userId="ee3da7a1-8ab5-4804-bdb1-d0a6345e67ad" providerId="ADAL" clId="{D7C5F257-28F0-4855-A9A2-D3943CBD1FEB}" dt="2025-03-17T08:24:18.194" v="1899" actId="1076"/>
          <ac:picMkLst>
            <pc:docMk/>
            <pc:sldMk cId="3143615765" sldId="266"/>
            <ac:picMk id="11" creationId="{BC7C83A2-A36B-994F-1FDE-6FE3573B76EF}"/>
          </ac:picMkLst>
        </pc:picChg>
        <pc:cxnChg chg="mod">
          <ac:chgData name="Johanna Haapalainen" userId="ee3da7a1-8ab5-4804-bdb1-d0a6345e67ad" providerId="ADAL" clId="{D7C5F257-28F0-4855-A9A2-D3943CBD1FEB}" dt="2025-03-07T08:49:11.425" v="817" actId="1076"/>
          <ac:cxnSpMkLst>
            <pc:docMk/>
            <pc:sldMk cId="3143615765" sldId="266"/>
            <ac:cxnSpMk id="7" creationId="{83EFDA67-5F17-BD73-7D76-5176EA2A1A8B}"/>
          </ac:cxnSpMkLst>
        </pc:cxnChg>
        <pc:cxnChg chg="mod">
          <ac:chgData name="Johanna Haapalainen" userId="ee3da7a1-8ab5-4804-bdb1-d0a6345e67ad" providerId="ADAL" clId="{D7C5F257-28F0-4855-A9A2-D3943CBD1FEB}" dt="2025-03-07T08:33:52.759" v="587" actId="14100"/>
          <ac:cxnSpMkLst>
            <pc:docMk/>
            <pc:sldMk cId="3143615765" sldId="266"/>
            <ac:cxnSpMk id="13" creationId="{67519668-1738-D472-DB12-51D10FD0539A}"/>
          </ac:cxnSpMkLst>
        </pc:cxnChg>
      </pc:sldChg>
      <pc:sldChg chg="del">
        <pc:chgData name="Johanna Haapalainen" userId="ee3da7a1-8ab5-4804-bdb1-d0a6345e67ad" providerId="ADAL" clId="{D7C5F257-28F0-4855-A9A2-D3943CBD1FEB}" dt="2025-03-07T09:25:37.921" v="1231" actId="47"/>
        <pc:sldMkLst>
          <pc:docMk/>
          <pc:sldMk cId="395514502" sldId="267"/>
        </pc:sldMkLst>
      </pc:sldChg>
      <pc:sldChg chg="del">
        <pc:chgData name="Johanna Haapalainen" userId="ee3da7a1-8ab5-4804-bdb1-d0a6345e67ad" providerId="ADAL" clId="{D7C5F257-28F0-4855-A9A2-D3943CBD1FEB}" dt="2025-03-07T09:25:40.906" v="1232" actId="47"/>
        <pc:sldMkLst>
          <pc:docMk/>
          <pc:sldMk cId="4006256856" sldId="268"/>
        </pc:sldMkLst>
      </pc:sldChg>
      <pc:sldChg chg="del">
        <pc:chgData name="Johanna Haapalainen" userId="ee3da7a1-8ab5-4804-bdb1-d0a6345e67ad" providerId="ADAL" clId="{D7C5F257-28F0-4855-A9A2-D3943CBD1FEB}" dt="2025-03-07T09:25:45.785" v="1233" actId="47"/>
        <pc:sldMkLst>
          <pc:docMk/>
          <pc:sldMk cId="1726950436" sldId="269"/>
        </pc:sldMkLst>
      </pc:sldChg>
      <pc:sldChg chg="del">
        <pc:chgData name="Johanna Haapalainen" userId="ee3da7a1-8ab5-4804-bdb1-d0a6345e67ad" providerId="ADAL" clId="{D7C5F257-28F0-4855-A9A2-D3943CBD1FEB}" dt="2025-03-07T09:25:50.455" v="1234" actId="47"/>
        <pc:sldMkLst>
          <pc:docMk/>
          <pc:sldMk cId="2749521808" sldId="270"/>
        </pc:sldMkLst>
      </pc:sldChg>
      <pc:sldChg chg="del">
        <pc:chgData name="Johanna Haapalainen" userId="ee3da7a1-8ab5-4804-bdb1-d0a6345e67ad" providerId="ADAL" clId="{D7C5F257-28F0-4855-A9A2-D3943CBD1FEB}" dt="2025-03-07T09:25:53.556" v="1235" actId="47"/>
        <pc:sldMkLst>
          <pc:docMk/>
          <pc:sldMk cId="542246726" sldId="272"/>
        </pc:sldMkLst>
      </pc:sldChg>
      <pc:sldChg chg="addSp delSp modSp mod">
        <pc:chgData name="Johanna Haapalainen" userId="ee3da7a1-8ab5-4804-bdb1-d0a6345e67ad" providerId="ADAL" clId="{D7C5F257-28F0-4855-A9A2-D3943CBD1FEB}" dt="2025-03-10T08:11:03.645" v="1250" actId="20577"/>
        <pc:sldMkLst>
          <pc:docMk/>
          <pc:sldMk cId="3280947572" sldId="273"/>
        </pc:sldMkLst>
        <pc:spChg chg="mod">
          <ac:chgData name="Johanna Haapalainen" userId="ee3da7a1-8ab5-4804-bdb1-d0a6345e67ad" providerId="ADAL" clId="{D7C5F257-28F0-4855-A9A2-D3943CBD1FEB}" dt="2025-03-10T08:11:03.645" v="1250" actId="20577"/>
          <ac:spMkLst>
            <pc:docMk/>
            <pc:sldMk cId="3280947572" sldId="273"/>
            <ac:spMk id="3" creationId="{DB11F766-829A-BC62-12DB-B10C978B7693}"/>
          </ac:spMkLst>
        </pc:spChg>
        <pc:picChg chg="add mod ord">
          <ac:chgData name="Johanna Haapalainen" userId="ee3da7a1-8ab5-4804-bdb1-d0a6345e67ad" providerId="ADAL" clId="{D7C5F257-28F0-4855-A9A2-D3943CBD1FEB}" dt="2025-03-07T08:29:26.274" v="536" actId="167"/>
          <ac:picMkLst>
            <pc:docMk/>
            <pc:sldMk cId="3280947572" sldId="273"/>
            <ac:picMk id="5" creationId="{C86C4469-BA6F-C180-C5E0-98250B444B75}"/>
          </ac:picMkLst>
        </pc:picChg>
      </pc:sldChg>
      <pc:sldChg chg="del">
        <pc:chgData name="Johanna Haapalainen" userId="ee3da7a1-8ab5-4804-bdb1-d0a6345e67ad" providerId="ADAL" clId="{D7C5F257-28F0-4855-A9A2-D3943CBD1FEB}" dt="2025-03-07T09:24:33.889" v="1214" actId="47"/>
        <pc:sldMkLst>
          <pc:docMk/>
          <pc:sldMk cId="1549307472" sldId="274"/>
        </pc:sldMkLst>
      </pc:sldChg>
      <pc:sldChg chg="addSp delSp modSp new del mod">
        <pc:chgData name="Johanna Haapalainen" userId="ee3da7a1-8ab5-4804-bdb1-d0a6345e67ad" providerId="ADAL" clId="{D7C5F257-28F0-4855-A9A2-D3943CBD1FEB}" dt="2025-03-07T08:45:42.250" v="795" actId="47"/>
        <pc:sldMkLst>
          <pc:docMk/>
          <pc:sldMk cId="2657772861" sldId="275"/>
        </pc:sldMkLst>
      </pc:sldChg>
      <pc:sldChg chg="new del">
        <pc:chgData name="Johanna Haapalainen" userId="ee3da7a1-8ab5-4804-bdb1-d0a6345e67ad" providerId="ADAL" clId="{D7C5F257-28F0-4855-A9A2-D3943CBD1FEB}" dt="2025-03-07T08:22:41.950" v="84" actId="47"/>
        <pc:sldMkLst>
          <pc:docMk/>
          <pc:sldMk cId="3305475598" sldId="275"/>
        </pc:sldMkLst>
      </pc:sldChg>
      <pc:sldChg chg="modSp new mod setBg">
        <pc:chgData name="Johanna Haapalainen" userId="ee3da7a1-8ab5-4804-bdb1-d0a6345e67ad" providerId="ADAL" clId="{D7C5F257-28F0-4855-A9A2-D3943CBD1FEB}" dt="2025-03-07T08:46:14.787" v="802" actId="1076"/>
        <pc:sldMkLst>
          <pc:docMk/>
          <pc:sldMk cId="3933415155" sldId="276"/>
        </pc:sldMkLst>
        <pc:spChg chg="mod">
          <ac:chgData name="Johanna Haapalainen" userId="ee3da7a1-8ab5-4804-bdb1-d0a6345e67ad" providerId="ADAL" clId="{D7C5F257-28F0-4855-A9A2-D3943CBD1FEB}" dt="2025-03-07T08:45:47.852" v="800" actId="20577"/>
          <ac:spMkLst>
            <pc:docMk/>
            <pc:sldMk cId="3933415155" sldId="276"/>
            <ac:spMk id="2" creationId="{B9B94E47-195F-B95B-6F93-E2CAE0A13EF0}"/>
          </ac:spMkLst>
        </pc:spChg>
        <pc:spChg chg="mod">
          <ac:chgData name="Johanna Haapalainen" userId="ee3da7a1-8ab5-4804-bdb1-d0a6345e67ad" providerId="ADAL" clId="{D7C5F257-28F0-4855-A9A2-D3943CBD1FEB}" dt="2025-03-07T08:46:14.787" v="802" actId="1076"/>
          <ac:spMkLst>
            <pc:docMk/>
            <pc:sldMk cId="3933415155" sldId="276"/>
            <ac:spMk id="3" creationId="{5CEA13DD-4884-5244-70B0-BC5C9A7B4BB2}"/>
          </ac:spMkLst>
        </pc:spChg>
      </pc:sldChg>
      <pc:sldChg chg="modSp new mod">
        <pc:chgData name="Johanna Haapalainen" userId="ee3da7a1-8ab5-4804-bdb1-d0a6345e67ad" providerId="ADAL" clId="{D7C5F257-28F0-4855-A9A2-D3943CBD1FEB}" dt="2025-03-07T09:24:29.142" v="1213" actId="1076"/>
        <pc:sldMkLst>
          <pc:docMk/>
          <pc:sldMk cId="3314966700" sldId="277"/>
        </pc:sldMkLst>
        <pc:spChg chg="mod">
          <ac:chgData name="Johanna Haapalainen" userId="ee3da7a1-8ab5-4804-bdb1-d0a6345e67ad" providerId="ADAL" clId="{D7C5F257-28F0-4855-A9A2-D3943CBD1FEB}" dt="2025-03-07T09:23:46.663" v="1205"/>
          <ac:spMkLst>
            <pc:docMk/>
            <pc:sldMk cId="3314966700" sldId="277"/>
            <ac:spMk id="2" creationId="{EE888EAB-6949-E1E2-07BB-DA81B0F1501E}"/>
          </ac:spMkLst>
        </pc:spChg>
        <pc:spChg chg="mod">
          <ac:chgData name="Johanna Haapalainen" userId="ee3da7a1-8ab5-4804-bdb1-d0a6345e67ad" providerId="ADAL" clId="{D7C5F257-28F0-4855-A9A2-D3943CBD1FEB}" dt="2025-03-07T09:24:29.142" v="1213" actId="1076"/>
          <ac:spMkLst>
            <pc:docMk/>
            <pc:sldMk cId="3314966700" sldId="277"/>
            <ac:spMk id="3" creationId="{922482AE-5E73-F3B6-DC64-DD299C0B1ECD}"/>
          </ac:spMkLst>
        </pc:spChg>
      </pc:sldChg>
      <pc:sldChg chg="addSp delSp modSp add mod setBg">
        <pc:chgData name="Johanna Haapalainen" userId="ee3da7a1-8ab5-4804-bdb1-d0a6345e67ad" providerId="ADAL" clId="{D7C5F257-28F0-4855-A9A2-D3943CBD1FEB}" dt="2025-03-17T08:26:22.965" v="1923" actId="113"/>
        <pc:sldMkLst>
          <pc:docMk/>
          <pc:sldMk cId="2983433598" sldId="278"/>
        </pc:sldMkLst>
        <pc:spChg chg="mod">
          <ac:chgData name="Johanna Haapalainen" userId="ee3da7a1-8ab5-4804-bdb1-d0a6345e67ad" providerId="ADAL" clId="{D7C5F257-28F0-4855-A9A2-D3943CBD1FEB}" dt="2025-03-07T09:04:35.016" v="939" actId="14100"/>
          <ac:spMkLst>
            <pc:docMk/>
            <pc:sldMk cId="2983433598" sldId="278"/>
            <ac:spMk id="3" creationId="{0DF88EF2-2217-5540-14D7-9A20C146A65C}"/>
          </ac:spMkLst>
        </pc:spChg>
        <pc:spChg chg="add mod">
          <ac:chgData name="Johanna Haapalainen" userId="ee3da7a1-8ab5-4804-bdb1-d0a6345e67ad" providerId="ADAL" clId="{D7C5F257-28F0-4855-A9A2-D3943CBD1FEB}" dt="2025-03-17T08:25:59.123" v="1921" actId="14100"/>
          <ac:spMkLst>
            <pc:docMk/>
            <pc:sldMk cId="2983433598" sldId="278"/>
            <ac:spMk id="4" creationId="{5483D436-631E-CAF0-CEC5-20FEE794FC33}"/>
          </ac:spMkLst>
        </pc:spChg>
        <pc:spChg chg="add mod">
          <ac:chgData name="Johanna Haapalainen" userId="ee3da7a1-8ab5-4804-bdb1-d0a6345e67ad" providerId="ADAL" clId="{D7C5F257-28F0-4855-A9A2-D3943CBD1FEB}" dt="2025-03-17T08:26:22.965" v="1923" actId="113"/>
          <ac:spMkLst>
            <pc:docMk/>
            <pc:sldMk cId="2983433598" sldId="278"/>
            <ac:spMk id="5" creationId="{903D5B83-DC14-6EDE-2C1F-C96539CB7A35}"/>
          </ac:spMkLst>
        </pc:spChg>
        <pc:spChg chg="add del mod">
          <ac:chgData name="Johanna Haapalainen" userId="ee3da7a1-8ab5-4804-bdb1-d0a6345e67ad" providerId="ADAL" clId="{D7C5F257-28F0-4855-A9A2-D3943CBD1FEB}" dt="2025-03-17T08:25:06.881" v="1901" actId="478"/>
          <ac:spMkLst>
            <pc:docMk/>
            <pc:sldMk cId="2983433598" sldId="278"/>
            <ac:spMk id="8" creationId="{097F6273-B3AE-254D-9B7A-DA868BAB623E}"/>
          </ac:spMkLst>
        </pc:spChg>
        <pc:spChg chg="mod">
          <ac:chgData name="Johanna Haapalainen" userId="ee3da7a1-8ab5-4804-bdb1-d0a6345e67ad" providerId="ADAL" clId="{D7C5F257-28F0-4855-A9A2-D3943CBD1FEB}" dt="2025-03-17T08:25:36.980" v="1920" actId="20577"/>
          <ac:spMkLst>
            <pc:docMk/>
            <pc:sldMk cId="2983433598" sldId="278"/>
            <ac:spMk id="14" creationId="{8B30A019-094A-6ACA-33E2-5EFC7FECF538}"/>
          </ac:spMkLst>
        </pc:spChg>
        <pc:spChg chg="mod">
          <ac:chgData name="Johanna Haapalainen" userId="ee3da7a1-8ab5-4804-bdb1-d0a6345e67ad" providerId="ADAL" clId="{D7C5F257-28F0-4855-A9A2-D3943CBD1FEB}" dt="2025-03-07T08:58:12.252" v="867" actId="1076"/>
          <ac:spMkLst>
            <pc:docMk/>
            <pc:sldMk cId="2983433598" sldId="278"/>
            <ac:spMk id="23" creationId="{B38047BF-49D7-248F-7134-3720D19E27BF}"/>
          </ac:spMkLst>
        </pc:spChg>
        <pc:cxnChg chg="mod">
          <ac:chgData name="Johanna Haapalainen" userId="ee3da7a1-8ab5-4804-bdb1-d0a6345e67ad" providerId="ADAL" clId="{D7C5F257-28F0-4855-A9A2-D3943CBD1FEB}" dt="2025-03-07T08:58:18.784" v="868" actId="1076"/>
          <ac:cxnSpMkLst>
            <pc:docMk/>
            <pc:sldMk cId="2983433598" sldId="278"/>
            <ac:cxnSpMk id="13" creationId="{98E6FC2F-EFAE-9398-830C-AEE32C5E5F45}"/>
          </ac:cxnSpMkLst>
        </pc:cxnChg>
      </pc:sldChg>
      <pc:sldChg chg="add del">
        <pc:chgData name="Johanna Haapalainen" userId="ee3da7a1-8ab5-4804-bdb1-d0a6345e67ad" providerId="ADAL" clId="{D7C5F257-28F0-4855-A9A2-D3943CBD1FEB}" dt="2025-03-07T09:25:35.762" v="1230" actId="47"/>
        <pc:sldMkLst>
          <pc:docMk/>
          <pc:sldMk cId="794866109" sldId="279"/>
        </pc:sldMkLst>
      </pc:sldChg>
      <pc:sldChg chg="delSp modSp add mod setBg">
        <pc:chgData name="Johanna Haapalainen" userId="ee3da7a1-8ab5-4804-bdb1-d0a6345e67ad" providerId="ADAL" clId="{D7C5F257-28F0-4855-A9A2-D3943CBD1FEB}" dt="2025-03-11T11:55:17.551" v="1898" actId="20577"/>
        <pc:sldMkLst>
          <pc:docMk/>
          <pc:sldMk cId="3249687937" sldId="280"/>
        </pc:sldMkLst>
        <pc:spChg chg="mod">
          <ac:chgData name="Johanna Haapalainen" userId="ee3da7a1-8ab5-4804-bdb1-d0a6345e67ad" providerId="ADAL" clId="{D7C5F257-28F0-4855-A9A2-D3943CBD1FEB}" dt="2025-03-07T09:19:19.226" v="1143"/>
          <ac:spMkLst>
            <pc:docMk/>
            <pc:sldMk cId="3249687937" sldId="280"/>
            <ac:spMk id="3" creationId="{E909CFBE-B149-62B4-5162-6D8F80AE0642}"/>
          </ac:spMkLst>
        </pc:spChg>
        <pc:spChg chg="mod">
          <ac:chgData name="Johanna Haapalainen" userId="ee3da7a1-8ab5-4804-bdb1-d0a6345e67ad" providerId="ADAL" clId="{D7C5F257-28F0-4855-A9A2-D3943CBD1FEB}" dt="2025-03-11T11:55:17.551" v="1898" actId="20577"/>
          <ac:spMkLst>
            <pc:docMk/>
            <pc:sldMk cId="3249687937" sldId="280"/>
            <ac:spMk id="14" creationId="{EB3AB22B-F8A8-CA11-ED03-B216A3F10906}"/>
          </ac:spMkLst>
        </pc:spChg>
        <pc:spChg chg="mod">
          <ac:chgData name="Johanna Haapalainen" userId="ee3da7a1-8ab5-4804-bdb1-d0a6345e67ad" providerId="ADAL" clId="{D7C5F257-28F0-4855-A9A2-D3943CBD1FEB}" dt="2025-03-07T09:20:24.332" v="1151" actId="20577"/>
          <ac:spMkLst>
            <pc:docMk/>
            <pc:sldMk cId="3249687937" sldId="280"/>
            <ac:spMk id="23" creationId="{CC8E3806-12B3-FC55-2B61-2DF013AAF5FA}"/>
          </ac:spMkLst>
        </pc:spChg>
      </pc:sldChg>
      <pc:sldChg chg="add del">
        <pc:chgData name="Johanna Haapalainen" userId="ee3da7a1-8ab5-4804-bdb1-d0a6345e67ad" providerId="ADAL" clId="{D7C5F257-28F0-4855-A9A2-D3943CBD1FEB}" dt="2025-03-07T09:25:34.235" v="1229" actId="47"/>
        <pc:sldMkLst>
          <pc:docMk/>
          <pc:sldMk cId="222372143" sldId="281"/>
        </pc:sldMkLst>
      </pc:sldChg>
      <pc:sldChg chg="addSp delSp modSp add mod setBg">
        <pc:chgData name="Johanna Haapalainen" userId="ee3da7a1-8ab5-4804-bdb1-d0a6345e67ad" providerId="ADAL" clId="{D7C5F257-28F0-4855-A9A2-D3943CBD1FEB}" dt="2025-03-17T08:27:14.973" v="1927" actId="113"/>
        <pc:sldMkLst>
          <pc:docMk/>
          <pc:sldMk cId="3675818053" sldId="282"/>
        </pc:sldMkLst>
        <pc:spChg chg="mod">
          <ac:chgData name="Johanna Haapalainen" userId="ee3da7a1-8ab5-4804-bdb1-d0a6345e67ad" providerId="ADAL" clId="{D7C5F257-28F0-4855-A9A2-D3943CBD1FEB}" dt="2025-03-07T09:06:37.948" v="957"/>
          <ac:spMkLst>
            <pc:docMk/>
            <pc:sldMk cId="3675818053" sldId="282"/>
            <ac:spMk id="3" creationId="{5E8D7C80-A8D7-073A-E649-62DAD1476DD1}"/>
          </ac:spMkLst>
        </pc:spChg>
        <pc:spChg chg="add mod">
          <ac:chgData name="Johanna Haapalainen" userId="ee3da7a1-8ab5-4804-bdb1-d0a6345e67ad" providerId="ADAL" clId="{D7C5F257-28F0-4855-A9A2-D3943CBD1FEB}" dt="2025-03-07T09:10:31.493" v="1036" actId="14100"/>
          <ac:spMkLst>
            <pc:docMk/>
            <pc:sldMk cId="3675818053" sldId="282"/>
            <ac:spMk id="4" creationId="{800BF2BB-FCB9-A606-6CAA-090741CA4D61}"/>
          </ac:spMkLst>
        </pc:spChg>
        <pc:spChg chg="mod">
          <ac:chgData name="Johanna Haapalainen" userId="ee3da7a1-8ab5-4804-bdb1-d0a6345e67ad" providerId="ADAL" clId="{D7C5F257-28F0-4855-A9A2-D3943CBD1FEB}" dt="2025-03-17T08:27:14.973" v="1927" actId="113"/>
          <ac:spMkLst>
            <pc:docMk/>
            <pc:sldMk cId="3675818053" sldId="282"/>
            <ac:spMk id="5" creationId="{B3343DAA-A199-0FB2-A1A0-156898ADDB1A}"/>
          </ac:spMkLst>
        </pc:spChg>
        <pc:spChg chg="mod">
          <ac:chgData name="Johanna Haapalainen" userId="ee3da7a1-8ab5-4804-bdb1-d0a6345e67ad" providerId="ADAL" clId="{D7C5F257-28F0-4855-A9A2-D3943CBD1FEB}" dt="2025-03-17T08:26:58.750" v="1925" actId="113"/>
          <ac:spMkLst>
            <pc:docMk/>
            <pc:sldMk cId="3675818053" sldId="282"/>
            <ac:spMk id="14" creationId="{71D227C5-16BE-F4CD-9348-50AFB1B61AA4}"/>
          </ac:spMkLst>
        </pc:spChg>
      </pc:sldChg>
      <pc:sldChg chg="modSp add mod setBg">
        <pc:chgData name="Johanna Haapalainen" userId="ee3da7a1-8ab5-4804-bdb1-d0a6345e67ad" providerId="ADAL" clId="{D7C5F257-28F0-4855-A9A2-D3943CBD1FEB}" dt="2025-03-17T08:28:37.871" v="1933" actId="113"/>
        <pc:sldMkLst>
          <pc:docMk/>
          <pc:sldMk cId="52267570" sldId="283"/>
        </pc:sldMkLst>
        <pc:spChg chg="mod">
          <ac:chgData name="Johanna Haapalainen" userId="ee3da7a1-8ab5-4804-bdb1-d0a6345e67ad" providerId="ADAL" clId="{D7C5F257-28F0-4855-A9A2-D3943CBD1FEB}" dt="2025-03-07T09:14:58.140" v="1104" actId="20577"/>
          <ac:spMkLst>
            <pc:docMk/>
            <pc:sldMk cId="52267570" sldId="283"/>
            <ac:spMk id="3" creationId="{02A2CDF3-3521-FF6F-60F0-A5F8E9BFF121}"/>
          </ac:spMkLst>
        </pc:spChg>
        <pc:spChg chg="mod">
          <ac:chgData name="Johanna Haapalainen" userId="ee3da7a1-8ab5-4804-bdb1-d0a6345e67ad" providerId="ADAL" clId="{D7C5F257-28F0-4855-A9A2-D3943CBD1FEB}" dt="2025-03-17T08:28:31.010" v="1930" actId="113"/>
          <ac:spMkLst>
            <pc:docMk/>
            <pc:sldMk cId="52267570" sldId="283"/>
            <ac:spMk id="5" creationId="{B22A465F-2E0A-113E-FC41-ABC4036EB44C}"/>
          </ac:spMkLst>
        </pc:spChg>
        <pc:spChg chg="mod">
          <ac:chgData name="Johanna Haapalainen" userId="ee3da7a1-8ab5-4804-bdb1-d0a6345e67ad" providerId="ADAL" clId="{D7C5F257-28F0-4855-A9A2-D3943CBD1FEB}" dt="2025-03-17T08:28:37.871" v="1933" actId="113"/>
          <ac:spMkLst>
            <pc:docMk/>
            <pc:sldMk cId="52267570" sldId="283"/>
            <ac:spMk id="14" creationId="{0F15461D-52A0-51B1-8A52-41B223474BDF}"/>
          </ac:spMkLst>
        </pc:spChg>
      </pc:sldChg>
      <pc:sldChg chg="addSp modSp new mod">
        <pc:chgData name="Johanna Haapalainen" userId="ee3da7a1-8ab5-4804-bdb1-d0a6345e67ad" providerId="ADAL" clId="{D7C5F257-28F0-4855-A9A2-D3943CBD1FEB}" dt="2025-03-10T08:37:20.564" v="1840" actId="207"/>
        <pc:sldMkLst>
          <pc:docMk/>
          <pc:sldMk cId="1996824602" sldId="285"/>
        </pc:sldMkLst>
        <pc:spChg chg="mod">
          <ac:chgData name="Johanna Haapalainen" userId="ee3da7a1-8ab5-4804-bdb1-d0a6345e67ad" providerId="ADAL" clId="{D7C5F257-28F0-4855-A9A2-D3943CBD1FEB}" dt="2025-03-10T08:11:38.565" v="1252" actId="20577"/>
          <ac:spMkLst>
            <pc:docMk/>
            <pc:sldMk cId="1996824602" sldId="285"/>
            <ac:spMk id="2" creationId="{D8285789-6296-4933-FC5A-B03BA3477CB8}"/>
          </ac:spMkLst>
        </pc:spChg>
        <pc:spChg chg="add mod">
          <ac:chgData name="Johanna Haapalainen" userId="ee3da7a1-8ab5-4804-bdb1-d0a6345e67ad" providerId="ADAL" clId="{D7C5F257-28F0-4855-A9A2-D3943CBD1FEB}" dt="2025-03-10T08:25:04.149" v="1480" actId="207"/>
          <ac:spMkLst>
            <pc:docMk/>
            <pc:sldMk cId="1996824602" sldId="285"/>
            <ac:spMk id="4" creationId="{7F6B2830-C037-34B7-05DC-15A9FE31CDC0}"/>
          </ac:spMkLst>
        </pc:spChg>
        <pc:graphicFrameChg chg="add mod modGraphic">
          <ac:chgData name="Johanna Haapalainen" userId="ee3da7a1-8ab5-4804-bdb1-d0a6345e67ad" providerId="ADAL" clId="{D7C5F257-28F0-4855-A9A2-D3943CBD1FEB}" dt="2025-03-10T08:37:20.564" v="1840" actId="207"/>
          <ac:graphicFrameMkLst>
            <pc:docMk/>
            <pc:sldMk cId="1996824602" sldId="285"/>
            <ac:graphicFrameMk id="3" creationId="{14C19FA4-BD7C-AEEF-E24D-A8FB14A2842A}"/>
          </ac:graphicFrameMkLst>
        </pc:graphicFrameChg>
      </pc:sldChg>
      <pc:sldChg chg="addSp delSp modSp add mod modClrScheme chgLayout">
        <pc:chgData name="Johanna Haapalainen" userId="ee3da7a1-8ab5-4804-bdb1-d0a6345e67ad" providerId="ADAL" clId="{D7C5F257-28F0-4855-A9A2-D3943CBD1FEB}" dt="2025-03-10T08:36:24.265" v="1835" actId="207"/>
        <pc:sldMkLst>
          <pc:docMk/>
          <pc:sldMk cId="1444202941" sldId="286"/>
        </pc:sldMkLst>
        <pc:spChg chg="mod ord">
          <ac:chgData name="Johanna Haapalainen" userId="ee3da7a1-8ab5-4804-bdb1-d0a6345e67ad" providerId="ADAL" clId="{D7C5F257-28F0-4855-A9A2-D3943CBD1FEB}" dt="2025-03-10T08:25:46.502" v="1484" actId="700"/>
          <ac:spMkLst>
            <pc:docMk/>
            <pc:sldMk cId="1444202941" sldId="286"/>
            <ac:spMk id="2" creationId="{DCA69920-BBA8-5CAA-89BD-84D9639BB336}"/>
          </ac:spMkLst>
        </pc:spChg>
        <pc:spChg chg="mod">
          <ac:chgData name="Johanna Haapalainen" userId="ee3da7a1-8ab5-4804-bdb1-d0a6345e67ad" providerId="ADAL" clId="{D7C5F257-28F0-4855-A9A2-D3943CBD1FEB}" dt="2025-03-10T08:25:50.987" v="1486" actId="20577"/>
          <ac:spMkLst>
            <pc:docMk/>
            <pc:sldMk cId="1444202941" sldId="286"/>
            <ac:spMk id="4" creationId="{6F1AD5C5-5D6D-5742-28B0-B8BD49AD61A8}"/>
          </ac:spMkLst>
        </pc:spChg>
        <pc:graphicFrameChg chg="mod modGraphic">
          <ac:chgData name="Johanna Haapalainen" userId="ee3da7a1-8ab5-4804-bdb1-d0a6345e67ad" providerId="ADAL" clId="{D7C5F257-28F0-4855-A9A2-D3943CBD1FEB}" dt="2025-03-10T08:36:24.265" v="1835" actId="207"/>
          <ac:graphicFrameMkLst>
            <pc:docMk/>
            <pc:sldMk cId="1444202941" sldId="286"/>
            <ac:graphicFrameMk id="3" creationId="{00BD0EF7-2D05-5383-891F-662E3DAD52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CD2C6-DDA3-42F0-B0E4-66DFE7E298A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E6AA176-A6CB-4C0D-AB3C-D24C881AF5D0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LAVA-koulutus 20.5.2025</a:t>
          </a:r>
        </a:p>
      </dgm:t>
    </dgm:pt>
    <dgm:pt modelId="{F444674E-2DB7-4D54-B2FD-D5352919729D}" type="parTrans" cxnId="{660AB5FE-9A74-4665-8994-5A3C6F39D278}">
      <dgm:prSet/>
      <dgm:spPr/>
      <dgm:t>
        <a:bodyPr/>
        <a:lstStyle/>
        <a:p>
          <a:endParaRPr lang="fi-FI"/>
        </a:p>
      </dgm:t>
    </dgm:pt>
    <dgm:pt modelId="{01ACDF77-62F3-4FFB-B3AF-CA870344B4BE}" type="sibTrans" cxnId="{660AB5FE-9A74-4665-8994-5A3C6F39D278}">
      <dgm:prSet/>
      <dgm:spPr/>
      <dgm:t>
        <a:bodyPr/>
        <a:lstStyle/>
        <a:p>
          <a:endParaRPr lang="fi-FI"/>
        </a:p>
      </dgm:t>
    </dgm:pt>
    <dgm:pt modelId="{B80DF468-256B-441C-AC51-E87102CCA64B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perehdyttäjän opas ja tervetuloa töihin! -opas päivitetään. L</a:t>
          </a:r>
          <a:r>
            <a:rPr lang="fi-FI" b="0" i="0" dirty="0">
              <a:solidFill>
                <a:schemeClr val="accent1"/>
              </a:solidFill>
            </a:rPr>
            <a:t>apset työstävät materiaalia lasten oikeuksista perehdyttäjien tueksi ja kuntapäättäjille näytettäväksi.</a:t>
          </a:r>
          <a:endParaRPr lang="fi-FI" dirty="0">
            <a:solidFill>
              <a:schemeClr val="accent1"/>
            </a:solidFill>
          </a:endParaRPr>
        </a:p>
      </dgm:t>
    </dgm:pt>
    <dgm:pt modelId="{D39391CA-E79A-4BCD-B85D-1B262EC6E51F}" type="parTrans" cxnId="{05358A13-79B3-45DF-8F0D-3345110E094E}">
      <dgm:prSet/>
      <dgm:spPr/>
      <dgm:t>
        <a:bodyPr/>
        <a:lstStyle/>
        <a:p>
          <a:endParaRPr lang="fi-FI"/>
        </a:p>
      </dgm:t>
    </dgm:pt>
    <dgm:pt modelId="{BFF73DFE-29CC-4729-9370-23A937EABDC4}" type="sibTrans" cxnId="{05358A13-79B3-45DF-8F0D-3345110E094E}">
      <dgm:prSet/>
      <dgm:spPr/>
      <dgm:t>
        <a:bodyPr/>
        <a:lstStyle/>
        <a:p>
          <a:endParaRPr lang="fi-FI"/>
        </a:p>
      </dgm:t>
    </dgm:pt>
    <dgm:pt modelId="{14CFF10E-BE9E-43E7-A94A-B7C029574D3C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Luottamushenkilöt sekä henkilöstö perehdytetään lasten oikeuksiin (perehdytys 2025-2026)</a:t>
          </a:r>
        </a:p>
      </dgm:t>
    </dgm:pt>
    <dgm:pt modelId="{2218C7FD-71F0-4865-AE04-4C16FD0AF833}" type="parTrans" cxnId="{6933347B-00E5-4A22-BE52-64CDE8359AED}">
      <dgm:prSet/>
      <dgm:spPr/>
      <dgm:t>
        <a:bodyPr/>
        <a:lstStyle/>
        <a:p>
          <a:endParaRPr lang="fi-FI"/>
        </a:p>
      </dgm:t>
    </dgm:pt>
    <dgm:pt modelId="{8ED725B7-81A9-4C9E-A1DA-82DDB7E2766F}" type="sibTrans" cxnId="{6933347B-00E5-4A22-BE52-64CDE8359AED}">
      <dgm:prSet/>
      <dgm:spPr/>
      <dgm:t>
        <a:bodyPr/>
        <a:lstStyle/>
        <a:p>
          <a:endParaRPr lang="fi-FI"/>
        </a:p>
      </dgm:t>
    </dgm:pt>
    <dgm:pt modelId="{42A7AF6D-6CF7-429B-AC1C-DEFDC970BE5A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kaupunkistrategiassa on kuvaus Lapsiystävällinen kunta -mallin toteuttamisesta. Siihen kirjataan ja avataan lasten erityistä asemaa.</a:t>
          </a:r>
        </a:p>
      </dgm:t>
    </dgm:pt>
    <dgm:pt modelId="{E9735C0B-F05B-4269-B03F-A6C7ED22C9C5}" type="parTrans" cxnId="{85E9E9E0-758C-4CB2-A16F-E51460CB734A}">
      <dgm:prSet/>
      <dgm:spPr/>
      <dgm:t>
        <a:bodyPr/>
        <a:lstStyle/>
        <a:p>
          <a:endParaRPr lang="fi-FI"/>
        </a:p>
      </dgm:t>
    </dgm:pt>
    <dgm:pt modelId="{D68EF2A9-5C35-4892-A1CC-88D4A928A3A1}" type="sibTrans" cxnId="{85E9E9E0-758C-4CB2-A16F-E51460CB734A}">
      <dgm:prSet/>
      <dgm:spPr/>
      <dgm:t>
        <a:bodyPr/>
        <a:lstStyle/>
        <a:p>
          <a:endParaRPr lang="fi-FI"/>
        </a:p>
      </dgm:t>
    </dgm:pt>
    <dgm:pt modelId="{CCF4D2A6-3A61-423E-90A3-77F12318DB3A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Lasten turvallisuus kysely/toiminta (</a:t>
          </a:r>
          <a:r>
            <a:rPr lang="fi-FI" b="0" i="0" dirty="0">
              <a:solidFill>
                <a:schemeClr val="accent1"/>
              </a:solidFill>
            </a:rPr>
            <a:t>Johdetaan kyselyn pohjalta tavoitteita </a:t>
          </a:r>
          <a:r>
            <a:rPr lang="fi-FI" b="0" i="0" dirty="0" err="1">
              <a:solidFill>
                <a:schemeClr val="accent1"/>
              </a:solidFill>
            </a:rPr>
            <a:t>HyTu</a:t>
          </a:r>
          <a:r>
            <a:rPr lang="fi-FI" b="0" i="0" dirty="0">
              <a:solidFill>
                <a:schemeClr val="accent1"/>
              </a:solidFill>
            </a:rPr>
            <a:t>-ohjelmaan)</a:t>
          </a:r>
          <a:endParaRPr lang="fi-FI" dirty="0">
            <a:solidFill>
              <a:schemeClr val="accent1"/>
            </a:solidFill>
          </a:endParaRPr>
        </a:p>
      </dgm:t>
    </dgm:pt>
    <dgm:pt modelId="{DF3E8CB4-6AD4-4ECC-A961-A1D1E5D0B716}" type="parTrans" cxnId="{EC3310FC-2A5E-43E0-896F-9E9D46A97441}">
      <dgm:prSet/>
      <dgm:spPr/>
      <dgm:t>
        <a:bodyPr/>
        <a:lstStyle/>
        <a:p>
          <a:endParaRPr lang="fi-FI"/>
        </a:p>
      </dgm:t>
    </dgm:pt>
    <dgm:pt modelId="{EA3241FA-7D85-4720-B617-7D0AD54BC99D}" type="sibTrans" cxnId="{EC3310FC-2A5E-43E0-896F-9E9D46A97441}">
      <dgm:prSet/>
      <dgm:spPr/>
      <dgm:t>
        <a:bodyPr/>
        <a:lstStyle/>
        <a:p>
          <a:endParaRPr lang="fi-FI"/>
        </a:p>
      </dgm:t>
    </dgm:pt>
    <dgm:pt modelId="{627445B5-3275-4BE3-B0EF-D6133101D6D1}" type="pres">
      <dgm:prSet presAssocID="{2ACCD2C6-DDA3-42F0-B0E4-66DFE7E298A4}" presName="CompostProcess" presStyleCnt="0">
        <dgm:presLayoutVars>
          <dgm:dir/>
          <dgm:resizeHandles val="exact"/>
        </dgm:presLayoutVars>
      </dgm:prSet>
      <dgm:spPr/>
    </dgm:pt>
    <dgm:pt modelId="{B02941DA-5D9C-4785-9BFC-3AE513B71987}" type="pres">
      <dgm:prSet presAssocID="{2ACCD2C6-DDA3-42F0-B0E4-66DFE7E298A4}" presName="arrow" presStyleLbl="bgShp" presStyleIdx="0" presStyleCnt="1"/>
      <dgm:spPr/>
    </dgm:pt>
    <dgm:pt modelId="{85D0C827-6D32-44CE-9756-65D3C025A840}" type="pres">
      <dgm:prSet presAssocID="{2ACCD2C6-DDA3-42F0-B0E4-66DFE7E298A4}" presName="linearProcess" presStyleCnt="0"/>
      <dgm:spPr/>
    </dgm:pt>
    <dgm:pt modelId="{9C921CE6-62B5-43A9-8EC6-7C1968B9EED6}" type="pres">
      <dgm:prSet presAssocID="{4E6AA176-A6CB-4C0D-AB3C-D24C881AF5D0}" presName="textNode" presStyleLbl="node1" presStyleIdx="0" presStyleCnt="5" custLinFactNeighborX="-5893">
        <dgm:presLayoutVars>
          <dgm:bulletEnabled val="1"/>
        </dgm:presLayoutVars>
      </dgm:prSet>
      <dgm:spPr/>
    </dgm:pt>
    <dgm:pt modelId="{49D22E91-B4CE-4987-99D0-0A71A622F466}" type="pres">
      <dgm:prSet presAssocID="{01ACDF77-62F3-4FFB-B3AF-CA870344B4BE}" presName="sibTrans" presStyleCnt="0"/>
      <dgm:spPr/>
    </dgm:pt>
    <dgm:pt modelId="{28EF23CA-D69F-4D01-9FD1-C79C2C3CA7A0}" type="pres">
      <dgm:prSet presAssocID="{B80DF468-256B-441C-AC51-E87102CCA64B}" presName="textNode" presStyleLbl="node1" presStyleIdx="1" presStyleCnt="5">
        <dgm:presLayoutVars>
          <dgm:bulletEnabled val="1"/>
        </dgm:presLayoutVars>
      </dgm:prSet>
      <dgm:spPr/>
    </dgm:pt>
    <dgm:pt modelId="{055FB093-BBCE-4192-A4A7-4A5DA98007EC}" type="pres">
      <dgm:prSet presAssocID="{BFF73DFE-29CC-4729-9370-23A937EABDC4}" presName="sibTrans" presStyleCnt="0"/>
      <dgm:spPr/>
    </dgm:pt>
    <dgm:pt modelId="{B10A05B2-56FD-48F5-BCB5-FC7AA9F7B133}" type="pres">
      <dgm:prSet presAssocID="{14CFF10E-BE9E-43E7-A94A-B7C029574D3C}" presName="textNode" presStyleLbl="node1" presStyleIdx="2" presStyleCnt="5">
        <dgm:presLayoutVars>
          <dgm:bulletEnabled val="1"/>
        </dgm:presLayoutVars>
      </dgm:prSet>
      <dgm:spPr/>
    </dgm:pt>
    <dgm:pt modelId="{EEF37529-7DA5-4F32-BEF7-8908CA738A7E}" type="pres">
      <dgm:prSet presAssocID="{8ED725B7-81A9-4C9E-A1DA-82DDB7E2766F}" presName="sibTrans" presStyleCnt="0"/>
      <dgm:spPr/>
    </dgm:pt>
    <dgm:pt modelId="{BCD67B67-E80F-4396-A74B-F0B40D82DC37}" type="pres">
      <dgm:prSet presAssocID="{CCF4D2A6-3A61-423E-90A3-77F12318DB3A}" presName="textNode" presStyleLbl="node1" presStyleIdx="3" presStyleCnt="5">
        <dgm:presLayoutVars>
          <dgm:bulletEnabled val="1"/>
        </dgm:presLayoutVars>
      </dgm:prSet>
      <dgm:spPr/>
    </dgm:pt>
    <dgm:pt modelId="{BBF16E68-5908-4240-827B-0636243C7D8B}" type="pres">
      <dgm:prSet presAssocID="{EA3241FA-7D85-4720-B617-7D0AD54BC99D}" presName="sibTrans" presStyleCnt="0"/>
      <dgm:spPr/>
    </dgm:pt>
    <dgm:pt modelId="{A100409D-64D9-4991-B273-2EB3302FD666}" type="pres">
      <dgm:prSet presAssocID="{42A7AF6D-6CF7-429B-AC1C-DEFDC970BE5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358A13-79B3-45DF-8F0D-3345110E094E}" srcId="{2ACCD2C6-DDA3-42F0-B0E4-66DFE7E298A4}" destId="{B80DF468-256B-441C-AC51-E87102CCA64B}" srcOrd="1" destOrd="0" parTransId="{D39391CA-E79A-4BCD-B85D-1B262EC6E51F}" sibTransId="{BFF73DFE-29CC-4729-9370-23A937EABDC4}"/>
    <dgm:cxn modelId="{CAE28723-8034-43B8-B52B-1FC1956B074E}" type="presOf" srcId="{B80DF468-256B-441C-AC51-E87102CCA64B}" destId="{28EF23CA-D69F-4D01-9FD1-C79C2C3CA7A0}" srcOrd="0" destOrd="0" presId="urn:microsoft.com/office/officeart/2005/8/layout/hProcess9"/>
    <dgm:cxn modelId="{F3730B62-0C63-40D0-94F7-439D39B5A7EA}" type="presOf" srcId="{CCF4D2A6-3A61-423E-90A3-77F12318DB3A}" destId="{BCD67B67-E80F-4396-A74B-F0B40D82DC37}" srcOrd="0" destOrd="0" presId="urn:microsoft.com/office/officeart/2005/8/layout/hProcess9"/>
    <dgm:cxn modelId="{49891A73-703A-45D2-B29D-A1B219056CDD}" type="presOf" srcId="{2ACCD2C6-DDA3-42F0-B0E4-66DFE7E298A4}" destId="{627445B5-3275-4BE3-B0EF-D6133101D6D1}" srcOrd="0" destOrd="0" presId="urn:microsoft.com/office/officeart/2005/8/layout/hProcess9"/>
    <dgm:cxn modelId="{6933347B-00E5-4A22-BE52-64CDE8359AED}" srcId="{2ACCD2C6-DDA3-42F0-B0E4-66DFE7E298A4}" destId="{14CFF10E-BE9E-43E7-A94A-B7C029574D3C}" srcOrd="2" destOrd="0" parTransId="{2218C7FD-71F0-4865-AE04-4C16FD0AF833}" sibTransId="{8ED725B7-81A9-4C9E-A1DA-82DDB7E2766F}"/>
    <dgm:cxn modelId="{C0B141B5-1D96-4ECE-B231-78209EE362C8}" type="presOf" srcId="{4E6AA176-A6CB-4C0D-AB3C-D24C881AF5D0}" destId="{9C921CE6-62B5-43A9-8EC6-7C1968B9EED6}" srcOrd="0" destOrd="0" presId="urn:microsoft.com/office/officeart/2005/8/layout/hProcess9"/>
    <dgm:cxn modelId="{6F6261D4-A702-4262-B4AA-B2B69809EFAF}" type="presOf" srcId="{42A7AF6D-6CF7-429B-AC1C-DEFDC970BE5A}" destId="{A100409D-64D9-4991-B273-2EB3302FD666}" srcOrd="0" destOrd="0" presId="urn:microsoft.com/office/officeart/2005/8/layout/hProcess9"/>
    <dgm:cxn modelId="{85E9E9E0-758C-4CB2-A16F-E51460CB734A}" srcId="{2ACCD2C6-DDA3-42F0-B0E4-66DFE7E298A4}" destId="{42A7AF6D-6CF7-429B-AC1C-DEFDC970BE5A}" srcOrd="4" destOrd="0" parTransId="{E9735C0B-F05B-4269-B03F-A6C7ED22C9C5}" sibTransId="{D68EF2A9-5C35-4892-A1CC-88D4A928A3A1}"/>
    <dgm:cxn modelId="{BDBAC2E1-713F-4D5D-8596-68FBD84276C3}" type="presOf" srcId="{14CFF10E-BE9E-43E7-A94A-B7C029574D3C}" destId="{B10A05B2-56FD-48F5-BCB5-FC7AA9F7B133}" srcOrd="0" destOrd="0" presId="urn:microsoft.com/office/officeart/2005/8/layout/hProcess9"/>
    <dgm:cxn modelId="{EC3310FC-2A5E-43E0-896F-9E9D46A97441}" srcId="{2ACCD2C6-DDA3-42F0-B0E4-66DFE7E298A4}" destId="{CCF4D2A6-3A61-423E-90A3-77F12318DB3A}" srcOrd="3" destOrd="0" parTransId="{DF3E8CB4-6AD4-4ECC-A961-A1D1E5D0B716}" sibTransId="{EA3241FA-7D85-4720-B617-7D0AD54BC99D}"/>
    <dgm:cxn modelId="{660AB5FE-9A74-4665-8994-5A3C6F39D278}" srcId="{2ACCD2C6-DDA3-42F0-B0E4-66DFE7E298A4}" destId="{4E6AA176-A6CB-4C0D-AB3C-D24C881AF5D0}" srcOrd="0" destOrd="0" parTransId="{F444674E-2DB7-4D54-B2FD-D5352919729D}" sibTransId="{01ACDF77-62F3-4FFB-B3AF-CA870344B4BE}"/>
    <dgm:cxn modelId="{1A4EB5A5-45EE-45D7-BD1B-2B6C6C0666B7}" type="presParOf" srcId="{627445B5-3275-4BE3-B0EF-D6133101D6D1}" destId="{B02941DA-5D9C-4785-9BFC-3AE513B71987}" srcOrd="0" destOrd="0" presId="urn:microsoft.com/office/officeart/2005/8/layout/hProcess9"/>
    <dgm:cxn modelId="{F5782194-43EC-4FA8-8899-49E520F8F11A}" type="presParOf" srcId="{627445B5-3275-4BE3-B0EF-D6133101D6D1}" destId="{85D0C827-6D32-44CE-9756-65D3C025A840}" srcOrd="1" destOrd="0" presId="urn:microsoft.com/office/officeart/2005/8/layout/hProcess9"/>
    <dgm:cxn modelId="{CF93F0B6-F39C-4E97-A4B8-4C3C8DD1C5D8}" type="presParOf" srcId="{85D0C827-6D32-44CE-9756-65D3C025A840}" destId="{9C921CE6-62B5-43A9-8EC6-7C1968B9EED6}" srcOrd="0" destOrd="0" presId="urn:microsoft.com/office/officeart/2005/8/layout/hProcess9"/>
    <dgm:cxn modelId="{B8E37C71-C9A0-4A5B-B10A-E957865D72EC}" type="presParOf" srcId="{85D0C827-6D32-44CE-9756-65D3C025A840}" destId="{49D22E91-B4CE-4987-99D0-0A71A622F466}" srcOrd="1" destOrd="0" presId="urn:microsoft.com/office/officeart/2005/8/layout/hProcess9"/>
    <dgm:cxn modelId="{FF7625BC-44E5-4AD9-AC83-C2A66AE8EF54}" type="presParOf" srcId="{85D0C827-6D32-44CE-9756-65D3C025A840}" destId="{28EF23CA-D69F-4D01-9FD1-C79C2C3CA7A0}" srcOrd="2" destOrd="0" presId="urn:microsoft.com/office/officeart/2005/8/layout/hProcess9"/>
    <dgm:cxn modelId="{885CF669-416C-4796-9CA8-187159096267}" type="presParOf" srcId="{85D0C827-6D32-44CE-9756-65D3C025A840}" destId="{055FB093-BBCE-4192-A4A7-4A5DA98007EC}" srcOrd="3" destOrd="0" presId="urn:microsoft.com/office/officeart/2005/8/layout/hProcess9"/>
    <dgm:cxn modelId="{9EEDE9D5-0017-46E9-8486-EB0E25A87F44}" type="presParOf" srcId="{85D0C827-6D32-44CE-9756-65D3C025A840}" destId="{B10A05B2-56FD-48F5-BCB5-FC7AA9F7B133}" srcOrd="4" destOrd="0" presId="urn:microsoft.com/office/officeart/2005/8/layout/hProcess9"/>
    <dgm:cxn modelId="{A2723D2F-3E6E-4222-B009-6673973245F5}" type="presParOf" srcId="{85D0C827-6D32-44CE-9756-65D3C025A840}" destId="{EEF37529-7DA5-4F32-BEF7-8908CA738A7E}" srcOrd="5" destOrd="0" presId="urn:microsoft.com/office/officeart/2005/8/layout/hProcess9"/>
    <dgm:cxn modelId="{4E3A7A80-E52C-46F8-940F-3FEE70F866D5}" type="presParOf" srcId="{85D0C827-6D32-44CE-9756-65D3C025A840}" destId="{BCD67B67-E80F-4396-A74B-F0B40D82DC37}" srcOrd="6" destOrd="0" presId="urn:microsoft.com/office/officeart/2005/8/layout/hProcess9"/>
    <dgm:cxn modelId="{DF52E490-3B09-426F-A00A-EC437BAE405E}" type="presParOf" srcId="{85D0C827-6D32-44CE-9756-65D3C025A840}" destId="{BBF16E68-5908-4240-827B-0636243C7D8B}" srcOrd="7" destOrd="0" presId="urn:microsoft.com/office/officeart/2005/8/layout/hProcess9"/>
    <dgm:cxn modelId="{3D84473E-6950-4C5E-9EB1-9568B54EC82C}" type="presParOf" srcId="{85D0C827-6D32-44CE-9756-65D3C025A840}" destId="{A100409D-64D9-4991-B273-2EB3302FD66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CD2C6-DDA3-42F0-B0E4-66DFE7E298A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E6AA176-A6CB-4C0D-AB3C-D24C881AF5D0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Kaupunkistrategian toteuttamisohjelmissa on huomioitu lapsiystävällinen kunta työ.</a:t>
          </a:r>
        </a:p>
      </dgm:t>
    </dgm:pt>
    <dgm:pt modelId="{F444674E-2DB7-4D54-B2FD-D5352919729D}" type="parTrans" cxnId="{660AB5FE-9A74-4665-8994-5A3C6F39D278}">
      <dgm:prSet/>
      <dgm:spPr/>
      <dgm:t>
        <a:bodyPr/>
        <a:lstStyle/>
        <a:p>
          <a:endParaRPr lang="fi-FI"/>
        </a:p>
      </dgm:t>
    </dgm:pt>
    <dgm:pt modelId="{01ACDF77-62F3-4FFB-B3AF-CA870344B4BE}" type="sibTrans" cxnId="{660AB5FE-9A74-4665-8994-5A3C6F39D278}">
      <dgm:prSet/>
      <dgm:spPr/>
      <dgm:t>
        <a:bodyPr/>
        <a:lstStyle/>
        <a:p>
          <a:endParaRPr lang="fi-FI"/>
        </a:p>
      </dgm:t>
    </dgm:pt>
    <dgm:pt modelId="{B80DF468-256B-441C-AC51-E87102CCA64B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Palautteen keruu lapsilta: Kartoitetaan nykytila, pilotoidaan lapsille suunnattu kysely hyvinvointiin liittyvistä asioista. Luodaan lapsille palautteenanto kanava. </a:t>
          </a:r>
        </a:p>
      </dgm:t>
    </dgm:pt>
    <dgm:pt modelId="{D39391CA-E79A-4BCD-B85D-1B262EC6E51F}" type="parTrans" cxnId="{05358A13-79B3-45DF-8F0D-3345110E094E}">
      <dgm:prSet/>
      <dgm:spPr/>
      <dgm:t>
        <a:bodyPr/>
        <a:lstStyle/>
        <a:p>
          <a:endParaRPr lang="fi-FI"/>
        </a:p>
      </dgm:t>
    </dgm:pt>
    <dgm:pt modelId="{BFF73DFE-29CC-4729-9370-23A937EABDC4}" type="sibTrans" cxnId="{05358A13-79B3-45DF-8F0D-3345110E094E}">
      <dgm:prSet/>
      <dgm:spPr/>
      <dgm:t>
        <a:bodyPr/>
        <a:lstStyle/>
        <a:p>
          <a:endParaRPr lang="fi-FI"/>
        </a:p>
      </dgm:t>
    </dgm:pt>
    <dgm:pt modelId="{CCF4D2A6-3A61-423E-90A3-77F12318DB3A}">
      <dgm:prSet phldrT="[Teksti]"/>
      <dgm:spPr/>
      <dgm:t>
        <a:bodyPr/>
        <a:lstStyle/>
        <a:p>
          <a:r>
            <a:rPr lang="fi-FI" b="0" i="0" dirty="0">
              <a:solidFill>
                <a:schemeClr val="accent1"/>
              </a:solidFill>
            </a:rPr>
            <a:t>Lasten palautteen keruusta tehdään systemaattisempaa ja palautetta tilastoidaan pidemmän aikavälin tarkastelua varten.</a:t>
          </a:r>
          <a:endParaRPr lang="fi-FI" dirty="0">
            <a:solidFill>
              <a:schemeClr val="accent1"/>
            </a:solidFill>
          </a:endParaRPr>
        </a:p>
      </dgm:t>
    </dgm:pt>
    <dgm:pt modelId="{DF3E8CB4-6AD4-4ECC-A961-A1D1E5D0B716}" type="parTrans" cxnId="{EC3310FC-2A5E-43E0-896F-9E9D46A97441}">
      <dgm:prSet/>
      <dgm:spPr/>
      <dgm:t>
        <a:bodyPr/>
        <a:lstStyle/>
        <a:p>
          <a:endParaRPr lang="fi-FI"/>
        </a:p>
      </dgm:t>
    </dgm:pt>
    <dgm:pt modelId="{EA3241FA-7D85-4720-B617-7D0AD54BC99D}" type="sibTrans" cxnId="{EC3310FC-2A5E-43E0-896F-9E9D46A97441}">
      <dgm:prSet/>
      <dgm:spPr/>
      <dgm:t>
        <a:bodyPr/>
        <a:lstStyle/>
        <a:p>
          <a:endParaRPr lang="fi-FI"/>
        </a:p>
      </dgm:t>
    </dgm:pt>
    <dgm:pt modelId="{9C6D194C-B594-4BFE-82F0-1C384233B308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Luottamushenkilöt sekä henkilöstö perehdytetään lasten oikeuksiin (perehdytys 2025-2026)</a:t>
          </a:r>
        </a:p>
      </dgm:t>
    </dgm:pt>
    <dgm:pt modelId="{2243EC4F-A925-4837-8A86-FC8632F87A70}" type="parTrans" cxnId="{87491F49-D15B-4D76-8D76-A3318A201786}">
      <dgm:prSet/>
      <dgm:spPr/>
      <dgm:t>
        <a:bodyPr/>
        <a:lstStyle/>
        <a:p>
          <a:endParaRPr lang="fi-FI"/>
        </a:p>
      </dgm:t>
    </dgm:pt>
    <dgm:pt modelId="{81501299-FDFB-4054-AC1B-0B39BDC02A95}" type="sibTrans" cxnId="{87491F49-D15B-4D76-8D76-A3318A201786}">
      <dgm:prSet/>
      <dgm:spPr/>
      <dgm:t>
        <a:bodyPr/>
        <a:lstStyle/>
        <a:p>
          <a:endParaRPr lang="fi-FI"/>
        </a:p>
      </dgm:t>
    </dgm:pt>
    <dgm:pt modelId="{1BB41340-6FB7-4D55-AC4D-077A06987EF7}">
      <dgm:prSet phldrT="[Teksti]"/>
      <dgm:spPr/>
      <dgm:t>
        <a:bodyPr/>
        <a:lstStyle/>
        <a:p>
          <a:r>
            <a:rPr lang="fi-FI" dirty="0">
              <a:solidFill>
                <a:schemeClr val="accent1"/>
              </a:solidFill>
            </a:rPr>
            <a:t>LAVA-mallin luominen, pilotointi. Sekä perehdytys: toimialajohtajat, esihenkilöt, luottamushenkilöt</a:t>
          </a:r>
        </a:p>
      </dgm:t>
    </dgm:pt>
    <dgm:pt modelId="{8FFBCCBA-68CF-4DAD-BFEF-0E05D83C7EBE}" type="parTrans" cxnId="{CF765AA5-BBC9-4375-B126-F9C484CC86B7}">
      <dgm:prSet/>
      <dgm:spPr/>
      <dgm:t>
        <a:bodyPr/>
        <a:lstStyle/>
        <a:p>
          <a:endParaRPr lang="fi-FI"/>
        </a:p>
      </dgm:t>
    </dgm:pt>
    <dgm:pt modelId="{33B722BE-5968-4713-AB8A-0C66305C2D4E}" type="sibTrans" cxnId="{CF765AA5-BBC9-4375-B126-F9C484CC86B7}">
      <dgm:prSet/>
      <dgm:spPr/>
      <dgm:t>
        <a:bodyPr/>
        <a:lstStyle/>
        <a:p>
          <a:endParaRPr lang="fi-FI"/>
        </a:p>
      </dgm:t>
    </dgm:pt>
    <dgm:pt modelId="{627445B5-3275-4BE3-B0EF-D6133101D6D1}" type="pres">
      <dgm:prSet presAssocID="{2ACCD2C6-DDA3-42F0-B0E4-66DFE7E298A4}" presName="CompostProcess" presStyleCnt="0">
        <dgm:presLayoutVars>
          <dgm:dir/>
          <dgm:resizeHandles val="exact"/>
        </dgm:presLayoutVars>
      </dgm:prSet>
      <dgm:spPr/>
    </dgm:pt>
    <dgm:pt modelId="{B02941DA-5D9C-4785-9BFC-3AE513B71987}" type="pres">
      <dgm:prSet presAssocID="{2ACCD2C6-DDA3-42F0-B0E4-66DFE7E298A4}" presName="arrow" presStyleLbl="bgShp" presStyleIdx="0" presStyleCnt="1"/>
      <dgm:spPr/>
    </dgm:pt>
    <dgm:pt modelId="{85D0C827-6D32-44CE-9756-65D3C025A840}" type="pres">
      <dgm:prSet presAssocID="{2ACCD2C6-DDA3-42F0-B0E4-66DFE7E298A4}" presName="linearProcess" presStyleCnt="0"/>
      <dgm:spPr/>
    </dgm:pt>
    <dgm:pt modelId="{9C921CE6-62B5-43A9-8EC6-7C1968B9EED6}" type="pres">
      <dgm:prSet presAssocID="{4E6AA176-A6CB-4C0D-AB3C-D24C881AF5D0}" presName="textNode" presStyleLbl="node1" presStyleIdx="0" presStyleCnt="5">
        <dgm:presLayoutVars>
          <dgm:bulletEnabled val="1"/>
        </dgm:presLayoutVars>
      </dgm:prSet>
      <dgm:spPr/>
    </dgm:pt>
    <dgm:pt modelId="{49D22E91-B4CE-4987-99D0-0A71A622F466}" type="pres">
      <dgm:prSet presAssocID="{01ACDF77-62F3-4FFB-B3AF-CA870344B4BE}" presName="sibTrans" presStyleCnt="0"/>
      <dgm:spPr/>
    </dgm:pt>
    <dgm:pt modelId="{AFBB685C-FD43-4075-9156-76C68E8A2E25}" type="pres">
      <dgm:prSet presAssocID="{1BB41340-6FB7-4D55-AC4D-077A06987EF7}" presName="textNode" presStyleLbl="node1" presStyleIdx="1" presStyleCnt="5">
        <dgm:presLayoutVars>
          <dgm:bulletEnabled val="1"/>
        </dgm:presLayoutVars>
      </dgm:prSet>
      <dgm:spPr/>
    </dgm:pt>
    <dgm:pt modelId="{217AE763-C1FB-48BF-B516-A370905CAB3A}" type="pres">
      <dgm:prSet presAssocID="{33B722BE-5968-4713-AB8A-0C66305C2D4E}" presName="sibTrans" presStyleCnt="0"/>
      <dgm:spPr/>
    </dgm:pt>
    <dgm:pt modelId="{28EF23CA-D69F-4D01-9FD1-C79C2C3CA7A0}" type="pres">
      <dgm:prSet presAssocID="{B80DF468-256B-441C-AC51-E87102CCA64B}" presName="textNode" presStyleLbl="node1" presStyleIdx="2" presStyleCnt="5">
        <dgm:presLayoutVars>
          <dgm:bulletEnabled val="1"/>
        </dgm:presLayoutVars>
      </dgm:prSet>
      <dgm:spPr/>
    </dgm:pt>
    <dgm:pt modelId="{055FB093-BBCE-4192-A4A7-4A5DA98007EC}" type="pres">
      <dgm:prSet presAssocID="{BFF73DFE-29CC-4729-9370-23A937EABDC4}" presName="sibTrans" presStyleCnt="0"/>
      <dgm:spPr/>
    </dgm:pt>
    <dgm:pt modelId="{BCD67B67-E80F-4396-A74B-F0B40D82DC37}" type="pres">
      <dgm:prSet presAssocID="{CCF4D2A6-3A61-423E-90A3-77F12318DB3A}" presName="textNode" presStyleLbl="node1" presStyleIdx="3" presStyleCnt="5">
        <dgm:presLayoutVars>
          <dgm:bulletEnabled val="1"/>
        </dgm:presLayoutVars>
      </dgm:prSet>
      <dgm:spPr/>
    </dgm:pt>
    <dgm:pt modelId="{49C444B2-3768-417C-9387-E8ED01F31B6F}" type="pres">
      <dgm:prSet presAssocID="{EA3241FA-7D85-4720-B617-7D0AD54BC99D}" presName="sibTrans" presStyleCnt="0"/>
      <dgm:spPr/>
    </dgm:pt>
    <dgm:pt modelId="{EDC864B5-DC9F-4E7E-9C57-18AA262BB8F3}" type="pres">
      <dgm:prSet presAssocID="{9C6D194C-B594-4BFE-82F0-1C384233B30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358A13-79B3-45DF-8F0D-3345110E094E}" srcId="{2ACCD2C6-DDA3-42F0-B0E4-66DFE7E298A4}" destId="{B80DF468-256B-441C-AC51-E87102CCA64B}" srcOrd="2" destOrd="0" parTransId="{D39391CA-E79A-4BCD-B85D-1B262EC6E51F}" sibTransId="{BFF73DFE-29CC-4729-9370-23A937EABDC4}"/>
    <dgm:cxn modelId="{CAE28723-8034-43B8-B52B-1FC1956B074E}" type="presOf" srcId="{B80DF468-256B-441C-AC51-E87102CCA64B}" destId="{28EF23CA-D69F-4D01-9FD1-C79C2C3CA7A0}" srcOrd="0" destOrd="0" presId="urn:microsoft.com/office/officeart/2005/8/layout/hProcess9"/>
    <dgm:cxn modelId="{F3730B62-0C63-40D0-94F7-439D39B5A7EA}" type="presOf" srcId="{CCF4D2A6-3A61-423E-90A3-77F12318DB3A}" destId="{BCD67B67-E80F-4396-A74B-F0B40D82DC37}" srcOrd="0" destOrd="0" presId="urn:microsoft.com/office/officeart/2005/8/layout/hProcess9"/>
    <dgm:cxn modelId="{87491F49-D15B-4D76-8D76-A3318A201786}" srcId="{2ACCD2C6-DDA3-42F0-B0E4-66DFE7E298A4}" destId="{9C6D194C-B594-4BFE-82F0-1C384233B308}" srcOrd="4" destOrd="0" parTransId="{2243EC4F-A925-4837-8A86-FC8632F87A70}" sibTransId="{81501299-FDFB-4054-AC1B-0B39BDC02A95}"/>
    <dgm:cxn modelId="{49891A73-703A-45D2-B29D-A1B219056CDD}" type="presOf" srcId="{2ACCD2C6-DDA3-42F0-B0E4-66DFE7E298A4}" destId="{627445B5-3275-4BE3-B0EF-D6133101D6D1}" srcOrd="0" destOrd="0" presId="urn:microsoft.com/office/officeart/2005/8/layout/hProcess9"/>
    <dgm:cxn modelId="{8D27209C-5A64-4ACB-B439-E4318FF27C13}" type="presOf" srcId="{1BB41340-6FB7-4D55-AC4D-077A06987EF7}" destId="{AFBB685C-FD43-4075-9156-76C68E8A2E25}" srcOrd="0" destOrd="0" presId="urn:microsoft.com/office/officeart/2005/8/layout/hProcess9"/>
    <dgm:cxn modelId="{FC79879D-ED5D-4170-B359-BF462E60F8FF}" type="presOf" srcId="{9C6D194C-B594-4BFE-82F0-1C384233B308}" destId="{EDC864B5-DC9F-4E7E-9C57-18AA262BB8F3}" srcOrd="0" destOrd="0" presId="urn:microsoft.com/office/officeart/2005/8/layout/hProcess9"/>
    <dgm:cxn modelId="{CF765AA5-BBC9-4375-B126-F9C484CC86B7}" srcId="{2ACCD2C6-DDA3-42F0-B0E4-66DFE7E298A4}" destId="{1BB41340-6FB7-4D55-AC4D-077A06987EF7}" srcOrd="1" destOrd="0" parTransId="{8FFBCCBA-68CF-4DAD-BFEF-0E05D83C7EBE}" sibTransId="{33B722BE-5968-4713-AB8A-0C66305C2D4E}"/>
    <dgm:cxn modelId="{C0B141B5-1D96-4ECE-B231-78209EE362C8}" type="presOf" srcId="{4E6AA176-A6CB-4C0D-AB3C-D24C881AF5D0}" destId="{9C921CE6-62B5-43A9-8EC6-7C1968B9EED6}" srcOrd="0" destOrd="0" presId="urn:microsoft.com/office/officeart/2005/8/layout/hProcess9"/>
    <dgm:cxn modelId="{EC3310FC-2A5E-43E0-896F-9E9D46A97441}" srcId="{2ACCD2C6-DDA3-42F0-B0E4-66DFE7E298A4}" destId="{CCF4D2A6-3A61-423E-90A3-77F12318DB3A}" srcOrd="3" destOrd="0" parTransId="{DF3E8CB4-6AD4-4ECC-A961-A1D1E5D0B716}" sibTransId="{EA3241FA-7D85-4720-B617-7D0AD54BC99D}"/>
    <dgm:cxn modelId="{660AB5FE-9A74-4665-8994-5A3C6F39D278}" srcId="{2ACCD2C6-DDA3-42F0-B0E4-66DFE7E298A4}" destId="{4E6AA176-A6CB-4C0D-AB3C-D24C881AF5D0}" srcOrd="0" destOrd="0" parTransId="{F444674E-2DB7-4D54-B2FD-D5352919729D}" sibTransId="{01ACDF77-62F3-4FFB-B3AF-CA870344B4BE}"/>
    <dgm:cxn modelId="{1A4EB5A5-45EE-45D7-BD1B-2B6C6C0666B7}" type="presParOf" srcId="{627445B5-3275-4BE3-B0EF-D6133101D6D1}" destId="{B02941DA-5D9C-4785-9BFC-3AE513B71987}" srcOrd="0" destOrd="0" presId="urn:microsoft.com/office/officeart/2005/8/layout/hProcess9"/>
    <dgm:cxn modelId="{F5782194-43EC-4FA8-8899-49E520F8F11A}" type="presParOf" srcId="{627445B5-3275-4BE3-B0EF-D6133101D6D1}" destId="{85D0C827-6D32-44CE-9756-65D3C025A840}" srcOrd="1" destOrd="0" presId="urn:microsoft.com/office/officeart/2005/8/layout/hProcess9"/>
    <dgm:cxn modelId="{CF93F0B6-F39C-4E97-A4B8-4C3C8DD1C5D8}" type="presParOf" srcId="{85D0C827-6D32-44CE-9756-65D3C025A840}" destId="{9C921CE6-62B5-43A9-8EC6-7C1968B9EED6}" srcOrd="0" destOrd="0" presId="urn:microsoft.com/office/officeart/2005/8/layout/hProcess9"/>
    <dgm:cxn modelId="{B8E37C71-C9A0-4A5B-B10A-E957865D72EC}" type="presParOf" srcId="{85D0C827-6D32-44CE-9756-65D3C025A840}" destId="{49D22E91-B4CE-4987-99D0-0A71A622F466}" srcOrd="1" destOrd="0" presId="urn:microsoft.com/office/officeart/2005/8/layout/hProcess9"/>
    <dgm:cxn modelId="{C18CC8D8-BE98-4C0A-A55D-33201FAD660C}" type="presParOf" srcId="{85D0C827-6D32-44CE-9756-65D3C025A840}" destId="{AFBB685C-FD43-4075-9156-76C68E8A2E25}" srcOrd="2" destOrd="0" presId="urn:microsoft.com/office/officeart/2005/8/layout/hProcess9"/>
    <dgm:cxn modelId="{6C9FA08C-4AAB-4CE8-9A1E-E3BF6F7E14AF}" type="presParOf" srcId="{85D0C827-6D32-44CE-9756-65D3C025A840}" destId="{217AE763-C1FB-48BF-B516-A370905CAB3A}" srcOrd="3" destOrd="0" presId="urn:microsoft.com/office/officeart/2005/8/layout/hProcess9"/>
    <dgm:cxn modelId="{FF7625BC-44E5-4AD9-AC83-C2A66AE8EF54}" type="presParOf" srcId="{85D0C827-6D32-44CE-9756-65D3C025A840}" destId="{28EF23CA-D69F-4D01-9FD1-C79C2C3CA7A0}" srcOrd="4" destOrd="0" presId="urn:microsoft.com/office/officeart/2005/8/layout/hProcess9"/>
    <dgm:cxn modelId="{885CF669-416C-4796-9CA8-187159096267}" type="presParOf" srcId="{85D0C827-6D32-44CE-9756-65D3C025A840}" destId="{055FB093-BBCE-4192-A4A7-4A5DA98007EC}" srcOrd="5" destOrd="0" presId="urn:microsoft.com/office/officeart/2005/8/layout/hProcess9"/>
    <dgm:cxn modelId="{4E3A7A80-E52C-46F8-940F-3FEE70F866D5}" type="presParOf" srcId="{85D0C827-6D32-44CE-9756-65D3C025A840}" destId="{BCD67B67-E80F-4396-A74B-F0B40D82DC37}" srcOrd="6" destOrd="0" presId="urn:microsoft.com/office/officeart/2005/8/layout/hProcess9"/>
    <dgm:cxn modelId="{4E00F7FF-0DCE-4A76-95A3-D56AF57B7EF3}" type="presParOf" srcId="{85D0C827-6D32-44CE-9756-65D3C025A840}" destId="{49C444B2-3768-417C-9387-E8ED01F31B6F}" srcOrd="7" destOrd="0" presId="urn:microsoft.com/office/officeart/2005/8/layout/hProcess9"/>
    <dgm:cxn modelId="{C0124FA2-41AF-442C-8276-F6638BB41929}" type="presParOf" srcId="{85D0C827-6D32-44CE-9756-65D3C025A840}" destId="{EDC864B5-DC9F-4E7E-9C57-18AA262BB8F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41DA-5D9C-4785-9BFC-3AE513B71987}">
      <dsp:nvSpPr>
        <dsp:cNvPr id="0" name=""/>
        <dsp:cNvSpPr/>
      </dsp:nvSpPr>
      <dsp:spPr>
        <a:xfrm>
          <a:off x="1473650" y="0"/>
          <a:ext cx="16701371" cy="108366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1CE6-62B5-43A9-8EC6-7C1968B9EED6}">
      <dsp:nvSpPr>
        <dsp:cNvPr id="0" name=""/>
        <dsp:cNvSpPr/>
      </dsp:nvSpPr>
      <dsp:spPr>
        <a:xfrm>
          <a:off x="0" y="3250988"/>
          <a:ext cx="3775269" cy="4334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LAVA-koulutus 20.5.2025</a:t>
          </a:r>
        </a:p>
      </dsp:txBody>
      <dsp:txXfrm>
        <a:off x="184293" y="3435281"/>
        <a:ext cx="3406683" cy="3966065"/>
      </dsp:txXfrm>
    </dsp:sp>
    <dsp:sp modelId="{28EF23CA-D69F-4D01-9FD1-C79C2C3CA7A0}">
      <dsp:nvSpPr>
        <dsp:cNvPr id="0" name=""/>
        <dsp:cNvSpPr/>
      </dsp:nvSpPr>
      <dsp:spPr>
        <a:xfrm>
          <a:off x="3972667" y="3250988"/>
          <a:ext cx="3775269" cy="43346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perehdyttäjän opas ja tervetuloa töihin! -opas päivitetään. L</a:t>
          </a:r>
          <a:r>
            <a:rPr lang="fi-FI" sz="2600" b="0" i="0" kern="1200" dirty="0">
              <a:solidFill>
                <a:schemeClr val="accent1"/>
              </a:solidFill>
            </a:rPr>
            <a:t>apset työstävät materiaalia lasten oikeuksista perehdyttäjien tueksi ja kuntapäättäjille näytettäväksi.</a:t>
          </a:r>
          <a:endParaRPr lang="fi-FI" sz="2600" kern="1200" dirty="0">
            <a:solidFill>
              <a:schemeClr val="accent1"/>
            </a:solidFill>
          </a:endParaRPr>
        </a:p>
      </dsp:txBody>
      <dsp:txXfrm>
        <a:off x="4156960" y="3435281"/>
        <a:ext cx="3406683" cy="3966065"/>
      </dsp:txXfrm>
    </dsp:sp>
    <dsp:sp modelId="{B10A05B2-56FD-48F5-BCB5-FC7AA9F7B133}">
      <dsp:nvSpPr>
        <dsp:cNvPr id="0" name=""/>
        <dsp:cNvSpPr/>
      </dsp:nvSpPr>
      <dsp:spPr>
        <a:xfrm>
          <a:off x="7936701" y="3250988"/>
          <a:ext cx="3775269" cy="43346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Luottamushenkilöt sekä henkilöstö perehdytetään lasten oikeuksiin (perehdytys 2025-2026)</a:t>
          </a:r>
        </a:p>
      </dsp:txBody>
      <dsp:txXfrm>
        <a:off x="8120994" y="3435281"/>
        <a:ext cx="3406683" cy="3966065"/>
      </dsp:txXfrm>
    </dsp:sp>
    <dsp:sp modelId="{BCD67B67-E80F-4396-A74B-F0B40D82DC37}">
      <dsp:nvSpPr>
        <dsp:cNvPr id="0" name=""/>
        <dsp:cNvSpPr/>
      </dsp:nvSpPr>
      <dsp:spPr>
        <a:xfrm>
          <a:off x="11900734" y="3250988"/>
          <a:ext cx="3775269" cy="4334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Lasten turvallisuus kysely/toiminta (</a:t>
          </a:r>
          <a:r>
            <a:rPr lang="fi-FI" sz="2600" b="0" i="0" kern="1200" dirty="0">
              <a:solidFill>
                <a:schemeClr val="accent1"/>
              </a:solidFill>
            </a:rPr>
            <a:t>Johdetaan kyselyn pohjalta tavoitteita </a:t>
          </a:r>
          <a:r>
            <a:rPr lang="fi-FI" sz="2600" b="0" i="0" kern="1200" dirty="0" err="1">
              <a:solidFill>
                <a:schemeClr val="accent1"/>
              </a:solidFill>
            </a:rPr>
            <a:t>HyTu</a:t>
          </a:r>
          <a:r>
            <a:rPr lang="fi-FI" sz="2600" b="0" i="0" kern="1200" dirty="0">
              <a:solidFill>
                <a:schemeClr val="accent1"/>
              </a:solidFill>
            </a:rPr>
            <a:t>-ohjelmaan)</a:t>
          </a:r>
          <a:endParaRPr lang="fi-FI" sz="2600" kern="1200" dirty="0">
            <a:solidFill>
              <a:schemeClr val="accent1"/>
            </a:solidFill>
          </a:endParaRPr>
        </a:p>
      </dsp:txBody>
      <dsp:txXfrm>
        <a:off x="12085027" y="3435281"/>
        <a:ext cx="3406683" cy="3966065"/>
      </dsp:txXfrm>
    </dsp:sp>
    <dsp:sp modelId="{A100409D-64D9-4991-B273-2EB3302FD666}">
      <dsp:nvSpPr>
        <dsp:cNvPr id="0" name=""/>
        <dsp:cNvSpPr/>
      </dsp:nvSpPr>
      <dsp:spPr>
        <a:xfrm>
          <a:off x="15864767" y="3250988"/>
          <a:ext cx="3775269" cy="4334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kaupunkistrategiassa on kuvaus Lapsiystävällinen kunta -mallin toteuttamisesta. Siihen kirjataan ja avataan lasten erityistä asemaa.</a:t>
          </a:r>
        </a:p>
      </dsp:txBody>
      <dsp:txXfrm>
        <a:off x="16049060" y="3435281"/>
        <a:ext cx="3406683" cy="396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41DA-5D9C-4785-9BFC-3AE513B71987}">
      <dsp:nvSpPr>
        <dsp:cNvPr id="0" name=""/>
        <dsp:cNvSpPr/>
      </dsp:nvSpPr>
      <dsp:spPr>
        <a:xfrm>
          <a:off x="1473650" y="0"/>
          <a:ext cx="16701371" cy="108366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1CE6-62B5-43A9-8EC6-7C1968B9EED6}">
      <dsp:nvSpPr>
        <dsp:cNvPr id="0" name=""/>
        <dsp:cNvSpPr/>
      </dsp:nvSpPr>
      <dsp:spPr>
        <a:xfrm>
          <a:off x="8634" y="3250988"/>
          <a:ext cx="3775269" cy="4334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Kaupunkistrategian toteuttamisohjelmissa on huomioitu lapsiystävällinen kunta työ.</a:t>
          </a:r>
        </a:p>
      </dsp:txBody>
      <dsp:txXfrm>
        <a:off x="192927" y="3435281"/>
        <a:ext cx="3406683" cy="3966065"/>
      </dsp:txXfrm>
    </dsp:sp>
    <dsp:sp modelId="{AFBB685C-FD43-4075-9156-76C68E8A2E25}">
      <dsp:nvSpPr>
        <dsp:cNvPr id="0" name=""/>
        <dsp:cNvSpPr/>
      </dsp:nvSpPr>
      <dsp:spPr>
        <a:xfrm>
          <a:off x="3972667" y="3250988"/>
          <a:ext cx="3775269" cy="43346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LAVA-mallin luominen, pilotointi. Sekä perehdytys: toimialajohtajat, esihenkilöt, luottamushenkilöt</a:t>
          </a:r>
        </a:p>
      </dsp:txBody>
      <dsp:txXfrm>
        <a:off x="4156960" y="3435281"/>
        <a:ext cx="3406683" cy="3966065"/>
      </dsp:txXfrm>
    </dsp:sp>
    <dsp:sp modelId="{28EF23CA-D69F-4D01-9FD1-C79C2C3CA7A0}">
      <dsp:nvSpPr>
        <dsp:cNvPr id="0" name=""/>
        <dsp:cNvSpPr/>
      </dsp:nvSpPr>
      <dsp:spPr>
        <a:xfrm>
          <a:off x="7936701" y="3250988"/>
          <a:ext cx="3775269" cy="43346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Palautteen keruu lapsilta: Kartoitetaan nykytila, pilotoidaan lapsille suunnattu kysely hyvinvointiin liittyvistä asioista. Luodaan lapsille palautteenanto kanava. </a:t>
          </a:r>
        </a:p>
      </dsp:txBody>
      <dsp:txXfrm>
        <a:off x="8120994" y="3435281"/>
        <a:ext cx="3406683" cy="3966065"/>
      </dsp:txXfrm>
    </dsp:sp>
    <dsp:sp modelId="{BCD67B67-E80F-4396-A74B-F0B40D82DC37}">
      <dsp:nvSpPr>
        <dsp:cNvPr id="0" name=""/>
        <dsp:cNvSpPr/>
      </dsp:nvSpPr>
      <dsp:spPr>
        <a:xfrm>
          <a:off x="11900734" y="3250988"/>
          <a:ext cx="3775269" cy="43346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>
              <a:solidFill>
                <a:schemeClr val="accent1"/>
              </a:solidFill>
            </a:rPr>
            <a:t>Lasten palautteen keruusta tehdään systemaattisempaa ja palautetta tilastoidaan pidemmän aikavälin tarkastelua varten.</a:t>
          </a:r>
          <a:endParaRPr lang="fi-FI" sz="2600" kern="1200" dirty="0">
            <a:solidFill>
              <a:schemeClr val="accent1"/>
            </a:solidFill>
          </a:endParaRPr>
        </a:p>
      </dsp:txBody>
      <dsp:txXfrm>
        <a:off x="12085027" y="3435281"/>
        <a:ext cx="3406683" cy="3966065"/>
      </dsp:txXfrm>
    </dsp:sp>
    <dsp:sp modelId="{EDC864B5-DC9F-4E7E-9C57-18AA262BB8F3}">
      <dsp:nvSpPr>
        <dsp:cNvPr id="0" name=""/>
        <dsp:cNvSpPr/>
      </dsp:nvSpPr>
      <dsp:spPr>
        <a:xfrm>
          <a:off x="15864767" y="3250988"/>
          <a:ext cx="3775269" cy="4334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solidFill>
                <a:schemeClr val="accent1"/>
              </a:solidFill>
            </a:rPr>
            <a:t>Luottamushenkilöt sekä henkilöstö perehdytetään lasten oikeuksiin (perehdytys 2025-2026)</a:t>
          </a:r>
        </a:p>
      </dsp:txBody>
      <dsp:txXfrm>
        <a:off x="16049060" y="3435281"/>
        <a:ext cx="3406683" cy="396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9510-F97C-F244-922C-5EA55A6C1D06}" type="datetimeFigureOut">
              <a:t>17.3.2025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0100E-05D0-4A44-8F22-23A3697E807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3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100E-05D0-4A44-8F22-23A3697E807A}" type="slidenum"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5C48FC-7E49-D84F-9C02-9B030DADE8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9063" y="507600"/>
            <a:ext cx="11060112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E0205-B28C-9C4D-AC60-76962CA49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417" y="1319305"/>
            <a:ext cx="21844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34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i_kuva_kelt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i_kuva_kelt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138" t="6749" b="54088"/>
          <a:stretch/>
        </p:blipFill>
        <p:spPr>
          <a:xfrm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657" t="-43" r="7352" b="43"/>
          <a:stretch/>
        </p:blipFill>
        <p:spPr>
          <a:xfrm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505" r="12505"/>
          <a:stretch/>
        </p:blipFill>
        <p:spPr>
          <a:xfrm>
            <a:off x="13012615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500" r="4894" b="-28573"/>
          <a:stretch/>
        </p:blipFill>
        <p:spPr>
          <a:xfrm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4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450" t="14152" r="3784" b="11484"/>
          <a:stretch/>
        </p:blipFill>
        <p:spPr>
          <a:xfrm flipH="1"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2" t="-165" r="24568" b="165"/>
          <a:stretch/>
        </p:blipFill>
        <p:spPr>
          <a:xfrm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48" r="12552" b="14976"/>
          <a:stretch/>
        </p:blipFill>
        <p:spPr>
          <a:xfrm>
            <a:off x="12191207" y="0"/>
            <a:ext cx="12191206" cy="13693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0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40" t="-16474" r="14541" b="192"/>
          <a:stretch/>
        </p:blipFill>
        <p:spPr>
          <a:xfrm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67" t="490" r="16400" b="-545"/>
          <a:stretch/>
        </p:blipFill>
        <p:spPr>
          <a:xfrm>
            <a:off x="13128260" y="0"/>
            <a:ext cx="1125415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6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785" t="-6632" r="11766" b="-8340"/>
          <a:stretch/>
        </p:blipFill>
        <p:spPr>
          <a:xfrm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8" t="-7581" r="2043" b="-7390"/>
          <a:stretch/>
        </p:blipFill>
        <p:spPr>
          <a:xfrm flipH="1"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1186" r="1886" b="-7531"/>
          <a:stretch/>
        </p:blipFill>
        <p:spPr>
          <a:xfrm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677" r="8677"/>
          <a:stretch/>
        </p:blipFill>
        <p:spPr>
          <a:xfrm>
            <a:off x="14027493" y="1657251"/>
            <a:ext cx="8596458" cy="104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08" t="-6545" r="4180" b="-6358"/>
          <a:stretch/>
        </p:blipFill>
        <p:spPr>
          <a:xfrm flipH="1"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07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ksti_kuva_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948" t="-9591" r="5698" b="-6870"/>
          <a:stretch/>
        </p:blipFill>
        <p:spPr>
          <a:xfrm>
            <a:off x="13065369" y="0"/>
            <a:ext cx="11317044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3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_kuva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6EF017-2ACF-6444-8854-0C3484A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" t="3694" r="48901" b="55472"/>
          <a:stretch/>
        </p:blipFill>
        <p:spPr>
          <a:xfrm>
            <a:off x="14113879" y="0"/>
            <a:ext cx="10268533" cy="1369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ksti_kuva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6EA3575-BAC4-E14A-20EE-17A9BF5E2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948" b="18587"/>
          <a:stretch/>
        </p:blipFill>
        <p:spPr>
          <a:xfrm>
            <a:off x="16494098" y="1565031"/>
            <a:ext cx="4826049" cy="31593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DE56983-CA7F-E31F-E128-9A994CC41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31" r="6777"/>
          <a:stretch/>
        </p:blipFill>
        <p:spPr>
          <a:xfrm>
            <a:off x="20360640" y="733331"/>
            <a:ext cx="4021773" cy="50152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2AB1EE-10D0-C7F3-EF73-D7F0A7BCF5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43919" y="3670403"/>
            <a:ext cx="5623524" cy="5623524"/>
          </a:xfrm>
          <a:prstGeom prst="rect">
            <a:avLst/>
          </a:prstGeom>
        </p:spPr>
      </p:pic>
      <p:pic>
        <p:nvPicPr>
          <p:cNvPr id="8" name="Kuva 7" descr="Kuva, joka sisältää kohteen vektorigrafiikka&#10;&#10;Kuvaus luotu automaattisesti">
            <a:extLst>
              <a:ext uri="{FF2B5EF4-FFF2-40B4-BE49-F238E27FC236}">
                <a16:creationId xmlns:a16="http://schemas.microsoft.com/office/drawing/2014/main" id="{DEBACEB7-25F3-9D34-CE45-1C488FAAA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6716" r="20251"/>
          <a:stretch/>
        </p:blipFill>
        <p:spPr>
          <a:xfrm>
            <a:off x="20662660" y="7403797"/>
            <a:ext cx="3719753" cy="590136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682E1EC-EBE0-277E-5968-D639DAAED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8558" t="-5854" r="31193" b="-6871"/>
          <a:stretch/>
        </p:blipFill>
        <p:spPr>
          <a:xfrm flipH="1">
            <a:off x="16875097" y="6858000"/>
            <a:ext cx="2418743" cy="677414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9F122F3-F289-D450-1BC0-EBB97B322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8093" t="7109" r="26661"/>
          <a:stretch/>
        </p:blipFill>
        <p:spPr>
          <a:xfrm>
            <a:off x="17764370" y="8210793"/>
            <a:ext cx="3274168" cy="55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7AD1CF-3540-154A-9CCA-EE667F051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5425" y="507600"/>
            <a:ext cx="10953750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ctr" anchorCtr="0">
            <a:noAutofit/>
          </a:bodyPr>
          <a:lstStyle>
            <a:lvl1pPr algn="l"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819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3E8671-4A78-BF48-BFE1-75C1C78CE498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099" y="1519056"/>
            <a:ext cx="21600855" cy="233197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800"/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6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A877DA-1B50-B941-94D4-528E993124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544513"/>
            <a:ext cx="23352125" cy="126619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147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9E6A92-45FD-F44A-A79D-6D269F955183}"/>
              </a:ext>
            </a:extLst>
          </p:cNvPr>
          <p:cNvSpPr/>
          <p:nvPr userDrawn="1"/>
        </p:nvSpPr>
        <p:spPr>
          <a:xfrm>
            <a:off x="509954" y="509954"/>
            <a:ext cx="23352369" cy="126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FE13F-CE17-8943-98AC-4C487ABA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464" y="509954"/>
            <a:ext cx="11671300" cy="1268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A34D47-0883-734C-8D2F-B88ABA999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8763" y="4806950"/>
            <a:ext cx="2044700" cy="410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C9CFA-0A43-F74D-A54C-C4F8643CE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85625" y="4572000"/>
            <a:ext cx="35687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AA4B2-033A-3442-BB14-FC79A7C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17" y="3430034"/>
            <a:ext cx="8330045" cy="2513567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4F3BB6-069F-BF4A-A9CF-D291A1179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7513" y="6646864"/>
            <a:ext cx="8247062" cy="3903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C9CF9-DA39-B94F-8A2A-4E1F52483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7513" y="11253788"/>
            <a:ext cx="8266112" cy="1724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0171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5C48FC-7E49-D84F-9C02-9B030DADE8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9063" y="507600"/>
            <a:ext cx="11060112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E0205-B28C-9C4D-AC60-76962CA49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417" y="1319305"/>
            <a:ext cx="21844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667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5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76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9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84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1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2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8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3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00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59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3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kuv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008220-0C56-D44C-AE61-FDE56A8C0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76463" y="527957"/>
            <a:ext cx="8985023" cy="1266552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2" y="1565031"/>
            <a:ext cx="11254153" cy="2286001"/>
          </a:xfrm>
        </p:spPr>
        <p:txBody>
          <a:bodyPr>
            <a:noAutofit/>
          </a:bodyPr>
          <a:lstStyle/>
          <a:p>
            <a:r>
              <a:rPr lang="en-GB"/>
              <a:t>Click to edit Master title </a:t>
            </a:r>
            <a:br>
              <a:rPr lang="en-GB"/>
            </a:br>
            <a:r>
              <a:rPr lang="en-GB"/>
              <a:t>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1289323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7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7AD1CF-3540-154A-9CCA-EE667F051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5425" y="507600"/>
            <a:ext cx="10953750" cy="126864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7DEDC-06D4-754F-B138-F21AD72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590" y="5504328"/>
            <a:ext cx="10399257" cy="2653553"/>
          </a:xfrm>
        </p:spPr>
        <p:txBody>
          <a:bodyPr anchor="ctr" anchorCtr="0">
            <a:noAutofit/>
          </a:bodyPr>
          <a:lstStyle>
            <a:lvl1pPr algn="l"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85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1D318-1906-B746-AE2A-BE51E76080B2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259932"/>
            <a:ext cx="21029831" cy="7196137"/>
          </a:xfrm>
        </p:spPr>
        <p:txBody>
          <a:bodyPr anchor="ctr" anchorCtr="0">
            <a:noAutofit/>
          </a:bodyPr>
          <a:lstStyle>
            <a:lvl1pPr algn="ctr">
              <a:lnSpc>
                <a:spcPts val="9600"/>
              </a:lnSpc>
              <a:defRPr sz="8000" b="1" i="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2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3E8671-4A78-BF48-BFE1-75C1C78CE498}"/>
              </a:ext>
            </a:extLst>
          </p:cNvPr>
          <p:cNvSpPr/>
          <p:nvPr userDrawn="1"/>
        </p:nvSpPr>
        <p:spPr>
          <a:xfrm>
            <a:off x="502024" y="519953"/>
            <a:ext cx="23362023" cy="1269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1F721-5208-6749-BA96-081FCBA9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099" y="1519056"/>
            <a:ext cx="21600855" cy="233197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800"/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ECF7C-CE5A-4E4F-95D7-FC0955DCF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A877DA-1B50-B941-94D4-528E993124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544513"/>
            <a:ext cx="23352125" cy="126619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531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9E6A92-45FD-F44A-A79D-6D269F955183}"/>
              </a:ext>
            </a:extLst>
          </p:cNvPr>
          <p:cNvSpPr/>
          <p:nvPr userDrawn="1"/>
        </p:nvSpPr>
        <p:spPr>
          <a:xfrm>
            <a:off x="509954" y="509954"/>
            <a:ext cx="23352369" cy="126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FE13F-CE17-8943-98AC-4C487ABA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464" y="509954"/>
            <a:ext cx="11671300" cy="1268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A34D47-0883-734C-8D2F-B88ABA999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8763" y="4806950"/>
            <a:ext cx="2044700" cy="410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C9CFA-0A43-F74D-A54C-C4F8643CE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85625" y="4572000"/>
            <a:ext cx="35687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AA4B2-033A-3442-BB14-FC79A7C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17" y="3430034"/>
            <a:ext cx="8330045" cy="2513567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4F3BB6-069F-BF4A-A9CF-D291A1179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7513" y="6646864"/>
            <a:ext cx="8247062" cy="39039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C9CF9-DA39-B94F-8A2A-4E1F52483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7513" y="11253788"/>
            <a:ext cx="8266112" cy="1724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5537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80F-40D8-8748-913D-C683ADEAC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463" y="1565031"/>
            <a:ext cx="19501338" cy="2286001"/>
          </a:xfrm>
        </p:spPr>
        <p:txBody>
          <a:bodyPr>
            <a:noAutofit/>
          </a:bodyPr>
          <a:lstStyle/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1166-8DE2-EF4E-A73B-7DEADB0D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46" y="4343400"/>
            <a:ext cx="19431000" cy="699867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61E19A-9403-1B4A-A3F1-AD1E31C8A501}"/>
              </a:ext>
            </a:extLst>
          </p:cNvPr>
          <p:cNvSpPr/>
          <p:nvPr userDrawn="1"/>
        </p:nvSpPr>
        <p:spPr>
          <a:xfrm>
            <a:off x="0" y="0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69407-9D40-AE42-83CF-71A097947669}"/>
              </a:ext>
            </a:extLst>
          </p:cNvPr>
          <p:cNvSpPr/>
          <p:nvPr userDrawn="1"/>
        </p:nvSpPr>
        <p:spPr>
          <a:xfrm>
            <a:off x="0" y="13193486"/>
            <a:ext cx="24382413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E41D2-BDFB-6D47-A8FB-2197A9787ED4}"/>
              </a:ext>
            </a:extLst>
          </p:cNvPr>
          <p:cNvSpPr/>
          <p:nvPr userDrawn="1"/>
        </p:nvSpPr>
        <p:spPr>
          <a:xfrm rot="5400000">
            <a:off x="-6596743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A5D6-32AB-B44C-AA4C-F7823A8F1B7B}"/>
              </a:ext>
            </a:extLst>
          </p:cNvPr>
          <p:cNvSpPr/>
          <p:nvPr userDrawn="1"/>
        </p:nvSpPr>
        <p:spPr>
          <a:xfrm rot="5400000">
            <a:off x="17263156" y="6596743"/>
            <a:ext cx="13716000" cy="5225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07186-1487-9D43-B29B-260F1A5DB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8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11E3C-35A5-114D-9644-E74E6EC6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32" y="1882587"/>
            <a:ext cx="21029831" cy="24384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60BA-AEA7-5440-809A-E2C360BF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4733364"/>
            <a:ext cx="21029831" cy="7620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9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71" r:id="rId5"/>
    <p:sldLayoutId id="2147483650" r:id="rId6"/>
    <p:sldLayoutId id="2147483666" r:id="rId7"/>
    <p:sldLayoutId id="2147483667" r:id="rId8"/>
    <p:sldLayoutId id="2147483672" r:id="rId9"/>
    <p:sldLayoutId id="2147483663" r:id="rId10"/>
    <p:sldLayoutId id="2147483668" r:id="rId11"/>
    <p:sldLayoutId id="2147483669" r:id="rId12"/>
    <p:sldLayoutId id="2147483673" r:id="rId13"/>
    <p:sldLayoutId id="2147483684" r:id="rId14"/>
    <p:sldLayoutId id="2147483680" r:id="rId15"/>
    <p:sldLayoutId id="2147483674" r:id="rId16"/>
    <p:sldLayoutId id="2147483675" r:id="rId17"/>
    <p:sldLayoutId id="2147483676" r:id="rId18"/>
    <p:sldLayoutId id="2147483691" r:id="rId19"/>
    <p:sldLayoutId id="2147483681" r:id="rId20"/>
    <p:sldLayoutId id="2147483682" r:id="rId21"/>
    <p:sldLayoutId id="2147483683" r:id="rId22"/>
    <p:sldLayoutId id="2147483690" r:id="rId23"/>
    <p:sldLayoutId id="2147483686" r:id="rId24"/>
    <p:sldLayoutId id="2147483687" r:id="rId25"/>
    <p:sldLayoutId id="2147483688" r:id="rId26"/>
    <p:sldLayoutId id="2147483693" r:id="rId27"/>
    <p:sldLayoutId id="2147483689" r:id="rId28"/>
    <p:sldLayoutId id="2147483692" r:id="rId29"/>
    <p:sldLayoutId id="2147483679" r:id="rId30"/>
    <p:sldLayoutId id="2147483685" r:id="rId31"/>
    <p:sldLayoutId id="2147483660" r:id="rId32"/>
    <p:sldLayoutId id="2147483661" r:id="rId33"/>
    <p:sldLayoutId id="2147483662" r:id="rId34"/>
    <p:sldLayoutId id="2147483652" r:id="rId35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Tx/>
        <a:buNone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System Font Regular"/>
        <a:buChar char="-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11E3C-35A5-114D-9644-E74E6EC6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32" y="1882587"/>
            <a:ext cx="21029831" cy="24384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60BA-AEA7-5440-809A-E2C360BF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4733364"/>
            <a:ext cx="21029831" cy="7620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61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Tx/>
        <a:buNone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0" indent="-360000" algn="l" defTabSz="1828709" rtl="0" eaLnBrk="1" latinLnBrk="0" hangingPunct="1">
        <a:lnSpc>
          <a:spcPts val="4200"/>
        </a:lnSpc>
        <a:spcBef>
          <a:spcPts val="0"/>
        </a:spcBef>
        <a:spcAft>
          <a:spcPts val="2400"/>
        </a:spcAft>
        <a:buFont typeface="System Font Regular"/>
        <a:buChar char="-"/>
        <a:defRPr sz="3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Raleway" panose="020B0503030101060003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084FA64-4BD5-4DAD-4471-69D6BE45942A}"/>
              </a:ext>
            </a:extLst>
          </p:cNvPr>
          <p:cNvSpPr/>
          <p:nvPr/>
        </p:nvSpPr>
        <p:spPr>
          <a:xfrm>
            <a:off x="497099" y="507600"/>
            <a:ext cx="11693314" cy="126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AEA448-0214-794F-B7F8-24FB6AA0E6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4" t="14716" r="1" b="20079"/>
          <a:stretch/>
        </p:blipFill>
        <p:spPr>
          <a:xfrm>
            <a:off x="12190413" y="507600"/>
            <a:ext cx="11694901" cy="1268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085307-29E5-3F4B-9FDB-30C868849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Lapsiystävällinen kunta toimintasuunnitelma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FAFD8-653E-4C49-9101-E1844712C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417" y="1319305"/>
            <a:ext cx="2184400" cy="279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BA8AD-D874-6A46-871C-224185242678}"/>
              </a:ext>
            </a:extLst>
          </p:cNvPr>
          <p:cNvSpPr txBox="1"/>
          <p:nvPr/>
        </p:nvSpPr>
        <p:spPr>
          <a:xfrm>
            <a:off x="1740877" y="10480431"/>
            <a:ext cx="97418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3000" b="1" dirty="0">
                <a:solidFill>
                  <a:schemeClr val="bg1"/>
                </a:solidFill>
              </a:rPr>
              <a:t>Tornion kaupunki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45A70-835A-644F-959D-70DC71C48ACD}"/>
              </a:ext>
            </a:extLst>
          </p:cNvPr>
          <p:cNvSpPr txBox="1"/>
          <p:nvPr/>
        </p:nvSpPr>
        <p:spPr>
          <a:xfrm>
            <a:off x="1717430" y="11054862"/>
            <a:ext cx="97418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3000" dirty="0">
                <a:solidFill>
                  <a:schemeClr val="bg1"/>
                </a:solidFill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24561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A2A50-8371-5455-9B7E-37B5253F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909CFBE-B149-62B4-5162-6D8F80AE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2" y="1565031"/>
            <a:ext cx="19656785" cy="2286001"/>
          </a:xfrm>
        </p:spPr>
        <p:txBody>
          <a:bodyPr/>
          <a:lstStyle/>
          <a:p>
            <a:r>
              <a:rPr lang="fi-FI" sz="4400" dirty="0"/>
              <a:t>5. Lapset ja nuoret kokevat olonsa turvallisemmaksi asua Torniossa.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C17092-438B-8847-3174-61595D0D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976" y="7190350"/>
            <a:ext cx="5612410" cy="5217003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BDE6B24-CDB4-D024-CCEB-FD50AAF76867}"/>
              </a:ext>
            </a:extLst>
          </p:cNvPr>
          <p:cNvCxnSpPr>
            <a:cxnSpLocks/>
          </p:cNvCxnSpPr>
          <p:nvPr/>
        </p:nvCxnSpPr>
        <p:spPr>
          <a:xfrm>
            <a:off x="1202759" y="12870611"/>
            <a:ext cx="2197689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DA56CDD-1273-EBBA-4A51-663FC2504219}"/>
              </a:ext>
            </a:extLst>
          </p:cNvPr>
          <p:cNvCxnSpPr>
            <a:cxnSpLocks/>
          </p:cNvCxnSpPr>
          <p:nvPr/>
        </p:nvCxnSpPr>
        <p:spPr>
          <a:xfrm flipV="1">
            <a:off x="9965764" y="4452650"/>
            <a:ext cx="0" cy="841796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EB3AB22B-F8A8-CA11-ED03-B216A3F10906}"/>
              </a:ext>
            </a:extLst>
          </p:cNvPr>
          <p:cNvSpPr txBox="1">
            <a:spLocks/>
          </p:cNvSpPr>
          <p:nvPr/>
        </p:nvSpPr>
        <p:spPr>
          <a:xfrm>
            <a:off x="10234247" y="4343400"/>
            <a:ext cx="13060093" cy="8417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/>
              <a:t>1.Suunnitellaan </a:t>
            </a:r>
            <a:r>
              <a:rPr lang="fi-FI" sz="2800" dirty="0"/>
              <a:t>yhdessä lasten kanssa kysely, jolla selvitetään lasten turvallisuuden kokemukseen vaikuttavia tekijöitä heidän arjessaan. </a:t>
            </a:r>
          </a:p>
          <a:p>
            <a:r>
              <a:rPr lang="fi-FI" sz="2800" dirty="0"/>
              <a:t>Lasten osallisuus: Lapset osallistuvat kyselyn suunnitteluun.</a:t>
            </a:r>
          </a:p>
          <a:p>
            <a:r>
              <a:rPr lang="fi-FI" sz="2800" dirty="0"/>
              <a:t>2. Johdetaan kyselyn pohjalta tavoitteita </a:t>
            </a:r>
            <a:r>
              <a:rPr lang="fi-FI" sz="2800" dirty="0" err="1"/>
              <a:t>HyTu</a:t>
            </a:r>
            <a:r>
              <a:rPr lang="fi-FI" sz="2800" dirty="0"/>
              <a:t>-ohjelmaan.</a:t>
            </a:r>
          </a:p>
          <a:p>
            <a:r>
              <a:rPr lang="fi-FI" sz="2800" dirty="0"/>
              <a:t>Lasten osallisuus: Kyselyyn vastaaminen ja tuloksia käydään läpi yhdessä lasten kanssa.</a:t>
            </a:r>
          </a:p>
          <a:p>
            <a:r>
              <a:rPr lang="fi-FI" sz="2800" dirty="0"/>
              <a:t>3. Arvioidaan </a:t>
            </a:r>
            <a:r>
              <a:rPr lang="fi-FI" sz="2800" dirty="0" err="1"/>
              <a:t>HyTu</a:t>
            </a:r>
            <a:r>
              <a:rPr lang="fi-FI" sz="2800" dirty="0"/>
              <a:t> -ohjelman toimenpiteiden vaikuttavuutta. Toistetaan turvallisuuteen liittyvä kysely ja tarkastellaan toimenpiteiden toteumaa.</a:t>
            </a:r>
          </a:p>
          <a:p>
            <a:r>
              <a:rPr lang="fi-FI" sz="2800" dirty="0"/>
              <a:t>Lasten osallisuus: Lasten kanssa käydään kyselyn tulokset uudestaan läpi ja katsotaan, ollaanko saatu muutosta aikaan.</a:t>
            </a:r>
          </a:p>
        </p:txBody>
      </p:sp>
      <p:sp>
        <p:nvSpPr>
          <p:cNvPr id="20" name="Otsikko 2">
            <a:extLst>
              <a:ext uri="{FF2B5EF4-FFF2-40B4-BE49-F238E27FC236}">
                <a16:creationId xmlns:a16="http://schemas.microsoft.com/office/drawing/2014/main" id="{98165B37-A0F8-8E48-9511-3785EC5BF84A}"/>
              </a:ext>
            </a:extLst>
          </p:cNvPr>
          <p:cNvSpPr txBox="1">
            <a:spLocks/>
          </p:cNvSpPr>
          <p:nvPr/>
        </p:nvSpPr>
        <p:spPr>
          <a:xfrm>
            <a:off x="1758462" y="685800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7DE07F48-EC19-F697-745B-D9C5B1DC6B20}"/>
              </a:ext>
            </a:extLst>
          </p:cNvPr>
          <p:cNvSpPr txBox="1">
            <a:spLocks/>
          </p:cNvSpPr>
          <p:nvPr/>
        </p:nvSpPr>
        <p:spPr>
          <a:xfrm>
            <a:off x="1758462" y="87325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2" name="Otsikko 2">
            <a:extLst>
              <a:ext uri="{FF2B5EF4-FFF2-40B4-BE49-F238E27FC236}">
                <a16:creationId xmlns:a16="http://schemas.microsoft.com/office/drawing/2014/main" id="{332A25B9-70EF-BBD7-8B20-08869832340B}"/>
              </a:ext>
            </a:extLst>
          </p:cNvPr>
          <p:cNvSpPr txBox="1">
            <a:spLocks/>
          </p:cNvSpPr>
          <p:nvPr/>
        </p:nvSpPr>
        <p:spPr>
          <a:xfrm>
            <a:off x="1758462" y="106756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CC8E3806-12B3-FC55-2B61-2DF013AAF5FA}"/>
              </a:ext>
            </a:extLst>
          </p:cNvPr>
          <p:cNvSpPr txBox="1">
            <a:spLocks/>
          </p:cNvSpPr>
          <p:nvPr/>
        </p:nvSpPr>
        <p:spPr>
          <a:xfrm>
            <a:off x="1758462" y="4452650"/>
            <a:ext cx="8207302" cy="857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fi-FI" sz="3600" b="1" dirty="0"/>
              <a:t>Aloitetaan selvittämällä tarkemmin mitkä asiat lapset ja nuoret mieltävät turvallisuutta lisääviksi.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i-FI" sz="3600" b="1" dirty="0"/>
              <a:t> Selvitetään lasten ajatuksia kyselyn avulla ja kehitetään keinoja lasten kuulemiseksi myös jatkossa (esim. lapsiparlamentti).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i-FI" sz="3600" b="1" dirty="0"/>
              <a:t>Kirjataan esille nousevia asioita lasten ja nuorten </a:t>
            </a:r>
            <a:r>
              <a:rPr lang="fi-FI" sz="3600" b="1" dirty="0" err="1"/>
              <a:t>HyTu</a:t>
            </a:r>
            <a:r>
              <a:rPr lang="fi-FI" sz="3600" b="1" dirty="0"/>
              <a:t>-ohjelmaan.</a:t>
            </a:r>
          </a:p>
          <a:p>
            <a:br>
              <a:rPr lang="fi-FI" sz="3600" b="1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2496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85789-6296-4933-FC5A-B03BA347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14C19FA4-BD7C-AEEF-E24D-A8FB14A28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363188"/>
              </p:ext>
            </p:extLst>
          </p:nvPr>
        </p:nvGraphicFramePr>
        <p:xfrm>
          <a:off x="2354171" y="1439686"/>
          <a:ext cx="19648672" cy="1083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7F6B2830-C037-34B7-05DC-15A9FE31CDC0}"/>
              </a:ext>
            </a:extLst>
          </p:cNvPr>
          <p:cNvSpPr txBox="1"/>
          <p:nvPr/>
        </p:nvSpPr>
        <p:spPr>
          <a:xfrm>
            <a:off x="7502968" y="1439686"/>
            <a:ext cx="9376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800" dirty="0">
                <a:solidFill>
                  <a:schemeClr val="accent1"/>
                </a:solidFill>
              </a:rPr>
              <a:t>Vuosi 2025</a:t>
            </a:r>
          </a:p>
        </p:txBody>
      </p:sp>
    </p:spTree>
    <p:extLst>
      <p:ext uri="{BB962C8B-B14F-4D97-AF65-F5344CB8AC3E}">
        <p14:creationId xmlns:p14="http://schemas.microsoft.com/office/powerpoint/2010/main" val="199682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F2D3-2906-594C-3695-F82B1B0A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69920-BBA8-5CAA-89BD-84D9639B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00BD0EF7-2D05-5383-891F-662E3DAD5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41615"/>
              </p:ext>
            </p:extLst>
          </p:nvPr>
        </p:nvGraphicFramePr>
        <p:xfrm>
          <a:off x="2354171" y="1439686"/>
          <a:ext cx="19648672" cy="1083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6F1AD5C5-5D6D-5742-28B0-B8BD49AD61A8}"/>
              </a:ext>
            </a:extLst>
          </p:cNvPr>
          <p:cNvSpPr txBox="1"/>
          <p:nvPr/>
        </p:nvSpPr>
        <p:spPr>
          <a:xfrm>
            <a:off x="7502968" y="1439686"/>
            <a:ext cx="9376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800" dirty="0">
                <a:solidFill>
                  <a:schemeClr val="accent1"/>
                </a:solidFill>
              </a:rPr>
              <a:t>Vuosi 2026</a:t>
            </a:r>
          </a:p>
        </p:txBody>
      </p:sp>
    </p:spTree>
    <p:extLst>
      <p:ext uri="{BB962C8B-B14F-4D97-AF65-F5344CB8AC3E}">
        <p14:creationId xmlns:p14="http://schemas.microsoft.com/office/powerpoint/2010/main" val="14442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FF2D-73BF-4F48-BDA9-261B9011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6EC0-C1F3-5546-BA26-FA5A0358F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Johanna Haapalainen</a:t>
            </a:r>
          </a:p>
          <a:p>
            <a:r>
              <a:rPr lang="fi-FI" dirty="0"/>
              <a:t>Kuntakoordinaattori</a:t>
            </a:r>
          </a:p>
          <a:p>
            <a:endParaRPr lang="fi-FI" dirty="0"/>
          </a:p>
          <a:p>
            <a:r>
              <a:rPr lang="fi-FI" dirty="0"/>
              <a:t>Puh: 0406360580</a:t>
            </a:r>
          </a:p>
          <a:p>
            <a:r>
              <a:rPr lang="fi-FI" dirty="0"/>
              <a:t>Johanna.haapalainen@tornio.fi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068F6-96D2-5740-8DC7-0FA18E20DB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Tornion kaupunki</a:t>
            </a:r>
          </a:p>
          <a:p>
            <a:r>
              <a:rPr lang="fi-FI" dirty="0"/>
              <a:t>Suensaarenkatu 4</a:t>
            </a:r>
          </a:p>
          <a:p>
            <a:r>
              <a:rPr lang="fi-FI" dirty="0"/>
              <a:t>95400 TORNIO</a:t>
            </a:r>
          </a:p>
        </p:txBody>
      </p:sp>
    </p:spTree>
    <p:extLst>
      <p:ext uri="{BB962C8B-B14F-4D97-AF65-F5344CB8AC3E}">
        <p14:creationId xmlns:p14="http://schemas.microsoft.com/office/powerpoint/2010/main" val="14681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86C4469-BA6F-C180-C5E0-98250B44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15" y="0"/>
            <a:ext cx="13719048" cy="13716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373BF8-5CF5-9EE4-8B3B-A67A6512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Sisällysluettelo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1F766-829A-BC62-12DB-B10C978B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3724232"/>
            <a:ext cx="15895320" cy="6998677"/>
          </a:xfrm>
        </p:spPr>
        <p:txBody>
          <a:bodyPr/>
          <a:lstStyle/>
          <a:p>
            <a:r>
              <a:rPr lang="fi-FI" sz="3600" dirty="0"/>
              <a:t>Edellytykset</a:t>
            </a:r>
          </a:p>
          <a:p>
            <a:r>
              <a:rPr lang="fi-FI" sz="3600" dirty="0"/>
              <a:t>Visio</a:t>
            </a:r>
          </a:p>
          <a:p>
            <a:r>
              <a:rPr lang="fi-FI" sz="3600" dirty="0"/>
              <a:t>tavoitteet ja toimenpiteet</a:t>
            </a:r>
          </a:p>
          <a:p>
            <a:pPr marL="742950" indent="-742950">
              <a:buAutoNum type="arabicPeriod"/>
            </a:pPr>
            <a:r>
              <a:rPr lang="fi-FI" sz="3600" dirty="0"/>
              <a:t>Kuntastrategiassa Lapsiystävällinen kunta</a:t>
            </a:r>
          </a:p>
          <a:p>
            <a:pPr marL="742950" indent="-742950">
              <a:buAutoNum type="arabicPeriod"/>
            </a:pPr>
            <a:r>
              <a:rPr lang="fi-FI" sz="3600" dirty="0"/>
              <a:t>Lapsen oikeuksiin perehdyttäminen, kunnan henkilöstö ja luottamushenkilöt</a:t>
            </a:r>
          </a:p>
          <a:p>
            <a:pPr marL="742950" indent="-742950">
              <a:buAutoNum type="arabicPeriod"/>
            </a:pPr>
            <a:r>
              <a:rPr lang="fi-FI" sz="3600" dirty="0"/>
              <a:t>Lapsivaikutusten arvioinnin (LAVA) ohjeistus ja pilotointi</a:t>
            </a:r>
          </a:p>
          <a:p>
            <a:pPr marL="742950" indent="-742950">
              <a:buAutoNum type="arabicPeriod"/>
            </a:pPr>
            <a:r>
              <a:rPr lang="fi-FI" sz="3600" dirty="0"/>
              <a:t>Lapsien ja nuorten palautteenkeruun parantaminen</a:t>
            </a:r>
          </a:p>
          <a:p>
            <a:pPr marL="742950" indent="-742950">
              <a:buAutoNum type="arabicPeriod"/>
            </a:pPr>
            <a:r>
              <a:rPr lang="fi-FI" sz="3600" dirty="0"/>
              <a:t>Lasten ja nuorten turvallisuuden kokemus (lasten valitsema tavoite)</a:t>
            </a:r>
          </a:p>
          <a:p>
            <a:r>
              <a:rPr lang="fi-FI" sz="3600" dirty="0"/>
              <a:t>Aikataulu</a:t>
            </a:r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28094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8EAB-6949-E1E2-07BB-DA81B0F1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UNICEF edellyttää mallissa mukana olevalta kunnalta?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2482AE-5E73-F3B6-DC64-DD299C0B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4928616"/>
            <a:ext cx="12452018" cy="699867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dirty="0"/>
              <a:t>Kunta keskittyy kehittämistyössä kaikkein haavoittuvimmassa asemassa oleviin lapsiin ja kunnan suurimpiin lapsenoikeusongelmiin.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dirty="0"/>
              <a:t>Kunnan kehittämistyössä toteutuu lasten osallisuus.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dirty="0"/>
              <a:t>Kehittämistyön tavoitteet ja toimenpiteet ohjaavat koko kuntaa.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dirty="0"/>
              <a:t>Kunta tavoittelee kehittämistyöllään pitkäkestoisia muutoksia.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dirty="0"/>
              <a:t>Kunta viestii kehittämistyöstään aktiivisesti.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9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94E47-195F-B95B-6F93-E2CAE0A1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EA13DD-4884-5244-70B0-BC5C9A7B4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3" y="3502152"/>
            <a:ext cx="19431000" cy="6998677"/>
          </a:xfrm>
        </p:spPr>
        <p:txBody>
          <a:bodyPr/>
          <a:lstStyle/>
          <a:p>
            <a:r>
              <a:rPr lang="fi-FI" dirty="0"/>
              <a:t>Kunnan toimijat ja sidosryhmät ovat tietoisia lasten oikeuksista ja siitä, mitä toimenpiteitä lapsiystävällisenä kuntana toimiminen vaatii.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Tavoitteena on pitkällä aikavälillä tehdä lasten hyvinvoinnin kannalta oikeita ratkaisuja lasten arjen palveluissa ja kunnan hallinnossa.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Erityisesti kunnan lasten ja nuorten elinympäristön viihtyvyys ja turvallisuus (mukaan lukien kouluympäristö) on parantunut.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Viihtyvyyden kannalta kunnassa järjestettävät toiminnot ja tapahtumat sekä harrastustoiminnot ovat paremmin saavutettavissa.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Julkisen liikenteen toimivuus on mahdollisimman hyvällä tasolla.</a:t>
            </a:r>
          </a:p>
        </p:txBody>
      </p:sp>
    </p:spTree>
    <p:extLst>
      <p:ext uri="{BB962C8B-B14F-4D97-AF65-F5344CB8AC3E}">
        <p14:creationId xmlns:p14="http://schemas.microsoft.com/office/powerpoint/2010/main" val="393341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61891738-C6B3-B6AF-80B3-634A67B2AB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836" r="6836"/>
          <a:stretch>
            <a:fillRect/>
          </a:stretch>
        </p:blipFill>
        <p:spPr>
          <a:xfrm>
            <a:off x="15286376" y="1418931"/>
            <a:ext cx="9740353" cy="11281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DFC03-84A8-8D4F-AB43-4A63FAA7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" y="507600"/>
            <a:ext cx="14211300" cy="1268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23007-41A1-964E-BDD2-E3375EC12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3805" y="5173508"/>
            <a:ext cx="16764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417B0-9515-F141-873B-0E1C29329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77" y="11760200"/>
            <a:ext cx="2540000" cy="939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3CA25F-BC1D-684E-9FEA-2FEE987E0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Tavoitteet ja toimenpiteet</a:t>
            </a:r>
          </a:p>
        </p:txBody>
      </p:sp>
    </p:spTree>
    <p:extLst>
      <p:ext uri="{BB962C8B-B14F-4D97-AF65-F5344CB8AC3E}">
        <p14:creationId xmlns:p14="http://schemas.microsoft.com/office/powerpoint/2010/main" val="339012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B8D2AF6-E0AB-517D-5D05-BC6E15AF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3" y="1565031"/>
            <a:ext cx="13060094" cy="2286001"/>
          </a:xfrm>
        </p:spPr>
        <p:txBody>
          <a:bodyPr/>
          <a:lstStyle/>
          <a:p>
            <a:r>
              <a:rPr lang="fi-FI" sz="4400" dirty="0"/>
              <a:t>1. Kuntastrategia sisältää tavoitteen lapsen oikeuksien ja lapsiystävällisyyden toteutumisesta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A18745-4E50-2C39-4C5B-F2B164D5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976" y="7190350"/>
            <a:ext cx="5612410" cy="5217003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3EFDA67-5F17-BD73-7D76-5176EA2A1A8B}"/>
              </a:ext>
            </a:extLst>
          </p:cNvPr>
          <p:cNvCxnSpPr>
            <a:cxnSpLocks/>
          </p:cNvCxnSpPr>
          <p:nvPr/>
        </p:nvCxnSpPr>
        <p:spPr>
          <a:xfrm>
            <a:off x="1202759" y="12870611"/>
            <a:ext cx="2197689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7519668-1738-D472-DB12-51D10FD0539A}"/>
              </a:ext>
            </a:extLst>
          </p:cNvPr>
          <p:cNvCxnSpPr>
            <a:cxnSpLocks/>
          </p:cNvCxnSpPr>
          <p:nvPr/>
        </p:nvCxnSpPr>
        <p:spPr>
          <a:xfrm flipV="1">
            <a:off x="9965764" y="4452650"/>
            <a:ext cx="0" cy="841796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79DF9B2-9097-54E8-7DC1-4232FBF93FC1}"/>
              </a:ext>
            </a:extLst>
          </p:cNvPr>
          <p:cNvSpPr txBox="1">
            <a:spLocks/>
          </p:cNvSpPr>
          <p:nvPr/>
        </p:nvSpPr>
        <p:spPr>
          <a:xfrm>
            <a:off x="10234247" y="4343400"/>
            <a:ext cx="13060093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1. Tulevassa kaupunkistrategiassa on kuvaus Lapsiystävällinen kunta -mallin toteuttamisesta. Siihen kirjataan ja avataan lasten erityistä asemaa.</a:t>
            </a:r>
          </a:p>
          <a:p>
            <a:r>
              <a:rPr lang="fi-FI" sz="2800" dirty="0"/>
              <a:t>Lasten osallisuus: Nuorisoneuvostoa kuullaan osana strategian valmistelua.</a:t>
            </a:r>
          </a:p>
          <a:p>
            <a:r>
              <a:rPr lang="fi-FI" sz="2800" dirty="0"/>
              <a:t>2. Tulevissa kaupunkistrategian toteuttamisohjelmissa on huomioitu lapsiystävällinen kunta työ.</a:t>
            </a:r>
          </a:p>
          <a:p>
            <a:r>
              <a:rPr lang="fi-FI" sz="2800" dirty="0"/>
              <a:t>Lasten osallisuus: Nuorisoneuvosto kommentoi ohjelmien kirjauksia lapsiystävällisyydestä.</a:t>
            </a:r>
          </a:p>
          <a:p>
            <a:r>
              <a:rPr lang="fi-FI" sz="2800" dirty="0"/>
              <a:t>3. Eri ikäisiä ja taustaisia lapsia kuullaan osana strategiaprosessia.</a:t>
            </a:r>
          </a:p>
          <a:p>
            <a:r>
              <a:rPr lang="fi-FI" sz="2800" dirty="0"/>
              <a:t>Lasten osallisuus: Kuullaan lapsia ja nuoria heidän ikätasonsa mukaisesti.</a:t>
            </a:r>
          </a:p>
          <a:p>
            <a:endParaRPr lang="fi-FI" sz="2800" dirty="0"/>
          </a:p>
        </p:txBody>
      </p:sp>
      <p:sp>
        <p:nvSpPr>
          <p:cNvPr id="20" name="Otsikko 2">
            <a:extLst>
              <a:ext uri="{FF2B5EF4-FFF2-40B4-BE49-F238E27FC236}">
                <a16:creationId xmlns:a16="http://schemas.microsoft.com/office/drawing/2014/main" id="{C404A3AE-7305-9586-BF29-12F79D5D61DC}"/>
              </a:ext>
            </a:extLst>
          </p:cNvPr>
          <p:cNvSpPr txBox="1">
            <a:spLocks/>
          </p:cNvSpPr>
          <p:nvPr/>
        </p:nvSpPr>
        <p:spPr>
          <a:xfrm>
            <a:off x="1758462" y="685800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8A78DDA0-1717-BA3C-D160-33D5030111D3}"/>
              </a:ext>
            </a:extLst>
          </p:cNvPr>
          <p:cNvSpPr txBox="1">
            <a:spLocks/>
          </p:cNvSpPr>
          <p:nvPr/>
        </p:nvSpPr>
        <p:spPr>
          <a:xfrm>
            <a:off x="1758462" y="87325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2" name="Otsikko 2">
            <a:extLst>
              <a:ext uri="{FF2B5EF4-FFF2-40B4-BE49-F238E27FC236}">
                <a16:creationId xmlns:a16="http://schemas.microsoft.com/office/drawing/2014/main" id="{54B2E7FA-7D9C-E492-AD80-A7DD3590A4B6}"/>
              </a:ext>
            </a:extLst>
          </p:cNvPr>
          <p:cNvSpPr txBox="1">
            <a:spLocks/>
          </p:cNvSpPr>
          <p:nvPr/>
        </p:nvSpPr>
        <p:spPr>
          <a:xfrm>
            <a:off x="1758462" y="106756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8D905324-F165-5302-BA7E-F720D831D325}"/>
              </a:ext>
            </a:extLst>
          </p:cNvPr>
          <p:cNvSpPr txBox="1">
            <a:spLocks/>
          </p:cNvSpPr>
          <p:nvPr/>
        </p:nvSpPr>
        <p:spPr>
          <a:xfrm>
            <a:off x="1202759" y="4452650"/>
            <a:ext cx="8207302" cy="857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endParaRPr lang="fi-FI" sz="3600" b="1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i-FI" sz="3600" b="1" dirty="0" err="1"/>
              <a:t>UNICEF:n</a:t>
            </a:r>
            <a:r>
              <a:rPr lang="fi-FI" sz="3600" b="1" dirty="0"/>
              <a:t> lapsiystävällinen kunta -mallin käynnistäminen on ollut yksi Tornion kaupungin kärkihankkeista strategiassa 2021-2025. </a:t>
            </a:r>
          </a:p>
          <a:p>
            <a:endParaRPr lang="fi-FI" sz="3600" b="1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i-FI" sz="3600" b="1" dirty="0"/>
              <a:t>Jotta lapsiystävällisyyden teema vahvistuisi jatkossa, tulee se olla näkyvä osa myös tulevan valtuustokauden strategiaa.</a:t>
            </a:r>
          </a:p>
          <a:p>
            <a:br>
              <a:rPr lang="fi-FI" sz="3600" b="1" dirty="0"/>
            </a:br>
            <a:endParaRPr lang="fi-FI" sz="3600" dirty="0"/>
          </a:p>
        </p:txBody>
      </p:sp>
      <p:pic>
        <p:nvPicPr>
          <p:cNvPr id="10" name="Kuva 9" descr="Kuva, joka sisältää kohteen lintu, vesilintu, joutsen&#10;&#10;Kuvaus luotu automaattisesti">
            <a:extLst>
              <a:ext uri="{FF2B5EF4-FFF2-40B4-BE49-F238E27FC236}">
                <a16:creationId xmlns:a16="http://schemas.microsoft.com/office/drawing/2014/main" id="{627D6024-72E5-C192-35B7-75B45C0E4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09" b="32133"/>
          <a:stretch/>
        </p:blipFill>
        <p:spPr>
          <a:xfrm>
            <a:off x="13276136" y="0"/>
            <a:ext cx="8021764" cy="1994069"/>
          </a:xfrm>
          <a:prstGeom prst="rect">
            <a:avLst/>
          </a:prstGeom>
        </p:spPr>
      </p:pic>
      <p:pic>
        <p:nvPicPr>
          <p:cNvPr id="11" name="Kuva 10" descr="Kuva, joka sisältää kohteen lintu, vesilintu, joutsen&#10;&#10;Kuvaus luotu automaattisesti">
            <a:extLst>
              <a:ext uri="{FF2B5EF4-FFF2-40B4-BE49-F238E27FC236}">
                <a16:creationId xmlns:a16="http://schemas.microsoft.com/office/drawing/2014/main" id="{BC7C83A2-A36B-994F-1FDE-6FE3573B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5" r="23156" b="21585"/>
          <a:stretch/>
        </p:blipFill>
        <p:spPr>
          <a:xfrm>
            <a:off x="16751109" y="-247973"/>
            <a:ext cx="7631304" cy="62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1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60B53-0161-3CFF-2FB8-3A649C79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DF88EF2-2217-5540-14D7-9A20C146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2" y="1565031"/>
            <a:ext cx="20315153" cy="2286001"/>
          </a:xfrm>
        </p:spPr>
        <p:txBody>
          <a:bodyPr/>
          <a:lstStyle/>
          <a:p>
            <a:r>
              <a:rPr lang="fi-FI" sz="4400" dirty="0"/>
              <a:t>2. Kunnan viranhaltijat, työntekijät, luottamushenkilöt ja keskeiset sidosryhmät on perehdytetty lapsen oikeuksiin. Lapsen oikeudet ovat osana kunnan perehdytysohjelmia.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492A2E0-B346-8D04-7186-4B0F1810D97F}"/>
              </a:ext>
            </a:extLst>
          </p:cNvPr>
          <p:cNvCxnSpPr>
            <a:cxnSpLocks/>
          </p:cNvCxnSpPr>
          <p:nvPr/>
        </p:nvCxnSpPr>
        <p:spPr>
          <a:xfrm>
            <a:off x="1202759" y="12870611"/>
            <a:ext cx="2197689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98E6FC2F-EFAE-9398-830C-AEE32C5E5F45}"/>
              </a:ext>
            </a:extLst>
          </p:cNvPr>
          <p:cNvCxnSpPr>
            <a:cxnSpLocks/>
          </p:cNvCxnSpPr>
          <p:nvPr/>
        </p:nvCxnSpPr>
        <p:spPr>
          <a:xfrm flipV="1">
            <a:off x="11984345" y="4452650"/>
            <a:ext cx="0" cy="841796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8B30A019-094A-6ACA-33E2-5EFC7FECF538}"/>
              </a:ext>
            </a:extLst>
          </p:cNvPr>
          <p:cNvSpPr txBox="1">
            <a:spLocks/>
          </p:cNvSpPr>
          <p:nvPr/>
        </p:nvSpPr>
        <p:spPr>
          <a:xfrm>
            <a:off x="710685" y="4136283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1. Kunnassa oleva </a:t>
            </a:r>
            <a:r>
              <a:rPr lang="fi-FI" sz="2800" b="1" dirty="0"/>
              <a:t>perehdyttäjän opas päivitetään </a:t>
            </a:r>
            <a:r>
              <a:rPr lang="fi-FI" sz="2800" dirty="0"/>
              <a:t>siten, että se sisältää ohjeistuksen perehdytyksestä lasten oikeuksiin. Myös Tervetuloa töihin -oppaaseen sisällytetään tietoa lasten oikeuksista.</a:t>
            </a:r>
          </a:p>
          <a:p>
            <a:r>
              <a:rPr lang="fi-FI" sz="2800" dirty="0"/>
              <a:t>Hyödynnetään eOppivan materiaalia: Johdatus lapsen oikeuksiin – Turvaa lapsen oikeuksien toteutuminen.</a:t>
            </a:r>
          </a:p>
          <a:p>
            <a:r>
              <a:rPr lang="fi-FI" sz="2800" dirty="0"/>
              <a:t>Lasten osallisuus: Lapsia kuullaan oppaiden päivityksen yhteydessä.</a:t>
            </a:r>
          </a:p>
          <a:p>
            <a:r>
              <a:rPr lang="fi-FI" sz="2800" dirty="0"/>
              <a:t>2. Lapset työstävät materiaalia lasten oikeuksista perehdyttäjien tueksi ja kuntapäättäjille näytettäväksi. Lapset tekevät materiaalin päiväkodin ja koulun ohjauksessa ja päivittävät sitä vuosittain lasten oikeuksien viikolla.</a:t>
            </a:r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44D2235D-3004-24E1-FDFD-4CDEDE572C77}"/>
              </a:ext>
            </a:extLst>
          </p:cNvPr>
          <p:cNvSpPr txBox="1">
            <a:spLocks/>
          </p:cNvSpPr>
          <p:nvPr/>
        </p:nvSpPr>
        <p:spPr>
          <a:xfrm>
            <a:off x="1758462" y="87325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2" name="Otsikko 2">
            <a:extLst>
              <a:ext uri="{FF2B5EF4-FFF2-40B4-BE49-F238E27FC236}">
                <a16:creationId xmlns:a16="http://schemas.microsoft.com/office/drawing/2014/main" id="{8A43C2AB-05CF-37D1-6AF7-E4406D8769EF}"/>
              </a:ext>
            </a:extLst>
          </p:cNvPr>
          <p:cNvSpPr txBox="1">
            <a:spLocks/>
          </p:cNvSpPr>
          <p:nvPr/>
        </p:nvSpPr>
        <p:spPr>
          <a:xfrm>
            <a:off x="1758462" y="106756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B38047BF-49D7-248F-7134-3720D19E27BF}"/>
              </a:ext>
            </a:extLst>
          </p:cNvPr>
          <p:cNvSpPr txBox="1">
            <a:spLocks/>
          </p:cNvSpPr>
          <p:nvPr/>
        </p:nvSpPr>
        <p:spPr>
          <a:xfrm>
            <a:off x="1696758" y="4372855"/>
            <a:ext cx="8207302" cy="857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3600" b="1" dirty="0"/>
          </a:p>
          <a:p>
            <a:br>
              <a:rPr lang="fi-FI" sz="3600" b="1" dirty="0"/>
            </a:br>
            <a:endParaRPr lang="fi-FI" sz="3600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903D5B83-DC14-6EDE-2C1F-C96539CB7A35}"/>
              </a:ext>
            </a:extLst>
          </p:cNvPr>
          <p:cNvSpPr txBox="1">
            <a:spLocks/>
          </p:cNvSpPr>
          <p:nvPr/>
        </p:nvSpPr>
        <p:spPr>
          <a:xfrm>
            <a:off x="12478341" y="4136282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3. Päivitettyjen oppaiden myötä, </a:t>
            </a:r>
            <a:r>
              <a:rPr lang="fi-FI" sz="2800" b="1" dirty="0"/>
              <a:t>nykyinen henkilöstö/valtaosa nykyisestä henkilöstöstä perehtyy lapsen oikeuksiin </a:t>
            </a:r>
            <a:r>
              <a:rPr lang="fi-FI" sz="2800" dirty="0"/>
              <a:t>toimintakauden aikana. Uudet oppaat käydään läpi esihenkilöpäivässä ja esihenkilöitä ohjeistetaan, miten oppaat on hyvä käydä työntekijöiden kanssa läpi. </a:t>
            </a:r>
          </a:p>
          <a:p>
            <a:r>
              <a:rPr lang="fi-FI" sz="2800" dirty="0"/>
              <a:t>Lasten osallisuus: Lapset ja nuoret tuottavat materiaalia oppaiden tueksi (esim. video).</a:t>
            </a:r>
          </a:p>
          <a:p>
            <a:r>
              <a:rPr lang="fi-FI" sz="2800" dirty="0"/>
              <a:t>4. </a:t>
            </a:r>
            <a:r>
              <a:rPr lang="fi-FI" sz="2800" b="1" dirty="0"/>
              <a:t>Luottamushenkilöt perehdytetään lasten oikeuksiin </a:t>
            </a:r>
            <a:r>
              <a:rPr lang="fi-FI" sz="2800" dirty="0"/>
              <a:t>lasten tuottaman materiaalin ja esihenkilöiden tueksi tuotetun perehdyttäjän oppaan avulla. Lisäksi hyödynnetään eOppivan materiaalia: Johdatus lapsen oikeuksiin – Turvaa lapsen oikeuksien toteutuminen.</a:t>
            </a:r>
          </a:p>
          <a:p>
            <a:r>
              <a:rPr lang="fi-FI" sz="2800" dirty="0"/>
              <a:t>Lasten osallisuus: Lapset tuottavat materiaalia perehdytyksen tueksi(kts. toimenpide 2).</a:t>
            </a:r>
          </a:p>
          <a:p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83D436-631E-CAF0-CEC5-20FEE794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212" y="5935851"/>
            <a:ext cx="996843" cy="2136084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43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0CE83-C73F-A59A-90C5-08EC85FA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E8D7C80-A8D7-073A-E649-62DAD147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2" y="1565031"/>
            <a:ext cx="20315153" cy="2286001"/>
          </a:xfrm>
        </p:spPr>
        <p:txBody>
          <a:bodyPr/>
          <a:lstStyle/>
          <a:p>
            <a:r>
              <a:rPr lang="fi-FI" sz="4400" dirty="0"/>
              <a:t>3. Lapsivaikutusten arvioinnin (LAVA) käyttöönoton ja systemaattiseen toteuttamisen tueksi on kunnassa käytössä selkeät ohjeistukset.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0AA3839D-8097-A4ED-A052-73648793DA7E}"/>
              </a:ext>
            </a:extLst>
          </p:cNvPr>
          <p:cNvCxnSpPr>
            <a:cxnSpLocks/>
          </p:cNvCxnSpPr>
          <p:nvPr/>
        </p:nvCxnSpPr>
        <p:spPr>
          <a:xfrm>
            <a:off x="1202759" y="12870611"/>
            <a:ext cx="2197689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9503375E-7A44-80C3-21B9-CEE7C1B6F5FF}"/>
              </a:ext>
            </a:extLst>
          </p:cNvPr>
          <p:cNvCxnSpPr>
            <a:cxnSpLocks/>
          </p:cNvCxnSpPr>
          <p:nvPr/>
        </p:nvCxnSpPr>
        <p:spPr>
          <a:xfrm flipV="1">
            <a:off x="11984345" y="4452650"/>
            <a:ext cx="0" cy="841796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1D227C5-16BE-F4CD-9348-50AFB1B61AA4}"/>
              </a:ext>
            </a:extLst>
          </p:cNvPr>
          <p:cNvSpPr txBox="1">
            <a:spLocks/>
          </p:cNvSpPr>
          <p:nvPr/>
        </p:nvSpPr>
        <p:spPr>
          <a:xfrm>
            <a:off x="710685" y="4136283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1. Toimijat, jotka lähtevät luomaan LAVA -mallia ja ohjeistusta, perehtyvät asiaan osallistumalla UNICEFin kevään </a:t>
            </a:r>
            <a:r>
              <a:rPr lang="fi-FI" sz="2800" b="1" dirty="0"/>
              <a:t>2025 LAVA-koulutukseen 20.5.2025.</a:t>
            </a:r>
          </a:p>
          <a:p>
            <a:r>
              <a:rPr lang="fi-FI" sz="2800" dirty="0"/>
              <a:t>Lasten osallisuus: Nuorisoneuvoston jäsenet kutsutaan mukaan koulutukseen.</a:t>
            </a:r>
          </a:p>
          <a:p>
            <a:r>
              <a:rPr lang="fi-FI" sz="2800" dirty="0"/>
              <a:t>2. Luodaan Tornion kaupungille </a:t>
            </a:r>
            <a:r>
              <a:rPr lang="fi-FI" sz="2800" b="1" dirty="0"/>
              <a:t>oma lapsivaikutusten arviointi -malli </a:t>
            </a:r>
            <a:r>
              <a:rPr lang="fi-FI" sz="2800" dirty="0"/>
              <a:t>ja ohjeistus mallin toteuttamiseksi sekä kuvaus arviointiprosessin etenemisestä.</a:t>
            </a:r>
          </a:p>
          <a:p>
            <a:r>
              <a:rPr lang="fi-FI" sz="2800" dirty="0"/>
              <a:t>Lasten osallisuus: Nuorisoneuvostoa osallistetaan mallin luomisessa. Kutsutaan jäseniä työpajaan yhdessä kunnan henkilöstön kanssa.</a:t>
            </a:r>
          </a:p>
          <a:p>
            <a:endParaRPr lang="fi-FI" sz="2800" dirty="0"/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DE7921E3-9014-4ABC-D9C6-4092041883BA}"/>
              </a:ext>
            </a:extLst>
          </p:cNvPr>
          <p:cNvSpPr txBox="1">
            <a:spLocks/>
          </p:cNvSpPr>
          <p:nvPr/>
        </p:nvSpPr>
        <p:spPr>
          <a:xfrm>
            <a:off x="1758462" y="87325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2" name="Otsikko 2">
            <a:extLst>
              <a:ext uri="{FF2B5EF4-FFF2-40B4-BE49-F238E27FC236}">
                <a16:creationId xmlns:a16="http://schemas.microsoft.com/office/drawing/2014/main" id="{1076603A-700A-2AB8-86BF-ED8FAA0A9716}"/>
              </a:ext>
            </a:extLst>
          </p:cNvPr>
          <p:cNvSpPr txBox="1">
            <a:spLocks/>
          </p:cNvSpPr>
          <p:nvPr/>
        </p:nvSpPr>
        <p:spPr>
          <a:xfrm>
            <a:off x="1758462" y="106756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5D7C88DB-511C-0314-14FB-B63BF2154DAB}"/>
              </a:ext>
            </a:extLst>
          </p:cNvPr>
          <p:cNvSpPr txBox="1">
            <a:spLocks/>
          </p:cNvSpPr>
          <p:nvPr/>
        </p:nvSpPr>
        <p:spPr>
          <a:xfrm>
            <a:off x="1696758" y="4372855"/>
            <a:ext cx="8207302" cy="857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3600" b="1" dirty="0"/>
          </a:p>
          <a:p>
            <a:br>
              <a:rPr lang="fi-FI" sz="3600" b="1" dirty="0"/>
            </a:br>
            <a:endParaRPr lang="fi-FI" sz="3600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B3343DAA-A199-0FB2-A1A0-156898ADDB1A}"/>
              </a:ext>
            </a:extLst>
          </p:cNvPr>
          <p:cNvSpPr txBox="1">
            <a:spLocks/>
          </p:cNvSpPr>
          <p:nvPr/>
        </p:nvSpPr>
        <p:spPr>
          <a:xfrm>
            <a:off x="12478341" y="4136282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3. </a:t>
            </a:r>
            <a:r>
              <a:rPr lang="fi-FI" sz="2800" b="1" dirty="0"/>
              <a:t>LAVA:n käytön perehdytys. </a:t>
            </a:r>
            <a:r>
              <a:rPr lang="fi-FI" sz="2800" dirty="0"/>
              <a:t>Perehdytyksessä hyödynnetään eOppivan koulutuskokonaisuutta: Lapsen oikeudet – Työkaluina lapsivaikutusten arviointi ja lapsibudjetointi. </a:t>
            </a:r>
          </a:p>
          <a:p>
            <a:r>
              <a:rPr lang="fi-FI" sz="2800" dirty="0"/>
              <a:t>Jatkossa käyttöä käsitellään vuosittain esihenkilöpäivässä. </a:t>
            </a:r>
          </a:p>
          <a:p>
            <a:r>
              <a:rPr lang="fi-FI" sz="2800" dirty="0"/>
              <a:t>Lasten osallisuus: Hyödynnetään perehdytyksessä lasten tekemiä videoita liittyen lapsen oikeuksiin.</a:t>
            </a:r>
          </a:p>
          <a:p>
            <a:r>
              <a:rPr lang="fi-FI" sz="2800" dirty="0"/>
              <a:t>4. </a:t>
            </a:r>
            <a:r>
              <a:rPr lang="fi-FI" sz="2800" b="1" dirty="0"/>
              <a:t>Testataan LAVA:n toimivuutta </a:t>
            </a:r>
            <a:r>
              <a:rPr lang="fi-FI" sz="2800" dirty="0"/>
              <a:t>päätöksenteon tukena. Pilotoidaan mallin käyttöönottoa kunnan soveltuvassa päätöksentekoelimessä. </a:t>
            </a:r>
          </a:p>
          <a:p>
            <a:r>
              <a:rPr lang="fi-FI" sz="2800" dirty="0"/>
              <a:t>Lasten osallisuus: Kysytään lapsilta miten kokivat tulleensa kuulluiksi LAVA:n pilotissa.</a:t>
            </a:r>
          </a:p>
          <a:p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0BF2BB-FCB9-A606-6CAA-090741CA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254" y="351694"/>
            <a:ext cx="11289323" cy="3704796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81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CF9DD-15BF-BC9C-5E65-AC3E6D8AB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2A2CDF3-3521-FF6F-60F0-A5F8E9BF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2" y="1565031"/>
            <a:ext cx="20315153" cy="2286001"/>
          </a:xfrm>
        </p:spPr>
        <p:txBody>
          <a:bodyPr/>
          <a:lstStyle/>
          <a:p>
            <a:r>
              <a:rPr lang="fi-FI" sz="4400" dirty="0"/>
              <a:t>4. Kunnan palveluita koskeva palautteenkeruu on lapsiystävällistä, säännönmukaista ja järjestelmällistä.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096406A5-258B-E9DB-B9DD-B29FEC457117}"/>
              </a:ext>
            </a:extLst>
          </p:cNvPr>
          <p:cNvCxnSpPr>
            <a:cxnSpLocks/>
          </p:cNvCxnSpPr>
          <p:nvPr/>
        </p:nvCxnSpPr>
        <p:spPr>
          <a:xfrm>
            <a:off x="1202759" y="12870611"/>
            <a:ext cx="2197689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86442B8-051A-B40A-BDEF-872BFE9E60FB}"/>
              </a:ext>
            </a:extLst>
          </p:cNvPr>
          <p:cNvCxnSpPr>
            <a:cxnSpLocks/>
          </p:cNvCxnSpPr>
          <p:nvPr/>
        </p:nvCxnSpPr>
        <p:spPr>
          <a:xfrm flipV="1">
            <a:off x="11984345" y="4452650"/>
            <a:ext cx="0" cy="841796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0F15461D-52A0-51B1-8A52-41B223474BDF}"/>
              </a:ext>
            </a:extLst>
          </p:cNvPr>
          <p:cNvSpPr txBox="1">
            <a:spLocks/>
          </p:cNvSpPr>
          <p:nvPr/>
        </p:nvSpPr>
        <p:spPr>
          <a:xfrm>
            <a:off x="710685" y="4136283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1. </a:t>
            </a:r>
            <a:r>
              <a:rPr lang="fi-FI" sz="2800" b="1" dirty="0"/>
              <a:t>Selvitetään palautteenannon nykytila. </a:t>
            </a:r>
            <a:r>
              <a:rPr lang="fi-FI" sz="2800" dirty="0"/>
              <a:t>Kunnan palveluissa kehitetään lapsille ja nuorille sopivia palautteenantotapoja ja prosessi niiden käsittelyyn niin palautteen osalta kuin palautteen käsittelyyn lasten ja nuorten kanssa. Eri toimialat kehittävät palautemekanismeja yhdessä.</a:t>
            </a:r>
          </a:p>
          <a:p>
            <a:r>
              <a:rPr lang="fi-FI" sz="2800" dirty="0"/>
              <a:t>Lasten osallisuus: Nykytila kartoitetaan kysymällä lapsilta ja nuorilta.</a:t>
            </a:r>
          </a:p>
          <a:p>
            <a:r>
              <a:rPr lang="fi-FI" sz="2800" dirty="0"/>
              <a:t>2. Kouluille kehitetään opiskelijoiden kehitystasolle sopiva palautteenantokanava.</a:t>
            </a:r>
          </a:p>
          <a:p>
            <a:r>
              <a:rPr lang="fi-FI" sz="2800" dirty="0"/>
              <a:t>Lasten osallisuus: Kysytään lapsilta mielipidettä sopivasta kanavasta. Lapset toimivat aktiivisesti palautteen antajina.</a:t>
            </a:r>
          </a:p>
        </p:txBody>
      </p:sp>
      <p:sp>
        <p:nvSpPr>
          <p:cNvPr id="21" name="Otsikko 2">
            <a:extLst>
              <a:ext uri="{FF2B5EF4-FFF2-40B4-BE49-F238E27FC236}">
                <a16:creationId xmlns:a16="http://schemas.microsoft.com/office/drawing/2014/main" id="{7106527A-A943-2D00-27A6-A80693D7E124}"/>
              </a:ext>
            </a:extLst>
          </p:cNvPr>
          <p:cNvSpPr txBox="1">
            <a:spLocks/>
          </p:cNvSpPr>
          <p:nvPr/>
        </p:nvSpPr>
        <p:spPr>
          <a:xfrm>
            <a:off x="1758462" y="87325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2" name="Otsikko 2">
            <a:extLst>
              <a:ext uri="{FF2B5EF4-FFF2-40B4-BE49-F238E27FC236}">
                <a16:creationId xmlns:a16="http://schemas.microsoft.com/office/drawing/2014/main" id="{6EF0E1B7-9D81-58B6-F349-1811F63CCC3F}"/>
              </a:ext>
            </a:extLst>
          </p:cNvPr>
          <p:cNvSpPr txBox="1">
            <a:spLocks/>
          </p:cNvSpPr>
          <p:nvPr/>
        </p:nvSpPr>
        <p:spPr>
          <a:xfrm>
            <a:off x="1758462" y="10675620"/>
            <a:ext cx="1236198" cy="171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800" dirty="0"/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6334348-B0A7-26DC-8091-DB51C38C3E9E}"/>
              </a:ext>
            </a:extLst>
          </p:cNvPr>
          <p:cNvSpPr txBox="1">
            <a:spLocks/>
          </p:cNvSpPr>
          <p:nvPr/>
        </p:nvSpPr>
        <p:spPr>
          <a:xfrm>
            <a:off x="1696758" y="4372855"/>
            <a:ext cx="8207302" cy="857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3600" b="1" dirty="0"/>
          </a:p>
          <a:p>
            <a:br>
              <a:rPr lang="fi-FI" sz="3600" b="1" dirty="0"/>
            </a:br>
            <a:endParaRPr lang="fi-FI" sz="3600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B22A465F-2E0A-113E-FC41-ABC4036EB44C}"/>
              </a:ext>
            </a:extLst>
          </p:cNvPr>
          <p:cNvSpPr txBox="1">
            <a:spLocks/>
          </p:cNvSpPr>
          <p:nvPr/>
        </p:nvSpPr>
        <p:spPr>
          <a:xfrm>
            <a:off x="12478341" y="4136282"/>
            <a:ext cx="11273657" cy="763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0" indent="-360000" algn="l" defTabSz="1828709" rtl="0" eaLnBrk="1" latinLnBrk="0" hangingPunct="1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Font typeface="System Font Regular"/>
              <a:buChar char="-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600" b="1" dirty="0"/>
              <a:t>Toimenpiteet</a:t>
            </a:r>
          </a:p>
          <a:p>
            <a:r>
              <a:rPr lang="fi-FI" sz="2800" dirty="0"/>
              <a:t>3. Varhaiskasvatuksen palautteen keruusta tehdään systemaattisempaa ja palautetta tilastoidaan pidemmän aikavälin tarkastelua varten.</a:t>
            </a:r>
          </a:p>
          <a:p>
            <a:r>
              <a:rPr lang="fi-FI" sz="2800" dirty="0"/>
              <a:t>Lasten osallisuus: Lapset toimivat aktiivisesti palautteen antajina. </a:t>
            </a:r>
          </a:p>
          <a:p>
            <a:r>
              <a:rPr lang="fi-FI" sz="2800" dirty="0"/>
              <a:t>4. </a:t>
            </a:r>
            <a:r>
              <a:rPr lang="fi-FI" sz="2800" b="1" dirty="0"/>
              <a:t>Pilotoidaan lapsille suunnattu kysely hyvinvointiin liittyvistä asioista</a:t>
            </a:r>
            <a:r>
              <a:rPr lang="fi-FI" sz="2800" dirty="0"/>
              <a:t>, jotta pystymme asettamaan tavoitteita ja toimenpiteitä tukemaan lasten hyvinvointia. Hyödynnetään tuloksia lasten ja nuorten </a:t>
            </a:r>
            <a:r>
              <a:rPr lang="fi-FI" sz="2800" dirty="0" err="1"/>
              <a:t>HyTu</a:t>
            </a:r>
            <a:r>
              <a:rPr lang="fi-FI" sz="2800" dirty="0"/>
              <a:t>-ohjelman laadinnassa.</a:t>
            </a:r>
          </a:p>
          <a:p>
            <a:r>
              <a:rPr lang="fi-FI" sz="2800" dirty="0"/>
              <a:t>Lasten osallisuus: Lapsia osallistetaan kyselyn sisällön suunnittelussa ja tulosten käsittelyssä.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64F407-45AF-9BB9-6A69-76D12F6C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254" y="351694"/>
            <a:ext cx="11289323" cy="3704796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6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orni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69"/>
      </a:accent1>
      <a:accent2>
        <a:srgbClr val="ABC9E9"/>
      </a:accent2>
      <a:accent3>
        <a:srgbClr val="D9D9D6"/>
      </a:accent3>
      <a:accent4>
        <a:srgbClr val="FBAEC0"/>
      </a:accent4>
      <a:accent5>
        <a:srgbClr val="A1E4B8"/>
      </a:accent5>
      <a:accent6>
        <a:srgbClr val="FCD26D"/>
      </a:accent6>
      <a:hlink>
        <a:srgbClr val="CB333A"/>
      </a:hlink>
      <a:folHlink>
        <a:srgbClr val="00B1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09_29_Tornio_pp_maailmanluokan_rajakaupunki_2030" id="{D394E629-2650-C34A-81F9-B05C65385DF3}" vid="{BB5ABE0E-BE9D-3C43-8835-A22C2A30A2ED}"/>
    </a:ext>
  </a:extLst>
</a:theme>
</file>

<file path=ppt/theme/theme2.xml><?xml version="1.0" encoding="utf-8"?>
<a:theme xmlns:a="http://schemas.openxmlformats.org/drawingml/2006/main" name="1_Office-teema">
  <a:themeElements>
    <a:clrScheme name="Torni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69"/>
      </a:accent1>
      <a:accent2>
        <a:srgbClr val="ABC9E9"/>
      </a:accent2>
      <a:accent3>
        <a:srgbClr val="D9D9D6"/>
      </a:accent3>
      <a:accent4>
        <a:srgbClr val="FBAEC0"/>
      </a:accent4>
      <a:accent5>
        <a:srgbClr val="A1E4B8"/>
      </a:accent5>
      <a:accent6>
        <a:srgbClr val="FCD26D"/>
      </a:accent6>
      <a:hlink>
        <a:srgbClr val="CB333A"/>
      </a:hlink>
      <a:folHlink>
        <a:srgbClr val="00B1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io_pp_pohja_2vers.pptx" id="{05642B9B-1473-814B-A78F-000C1C0CE498}" vid="{884E775F-ABBE-5843-AB9A-085045EA0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7658B176718BC46956FEA86255570D0" ma:contentTypeVersion="14" ma:contentTypeDescription="Luo uusi asiakirja." ma:contentTypeScope="" ma:versionID="64a081805868e74aa486226b010121ca">
  <xsd:schema xmlns:xsd="http://www.w3.org/2001/XMLSchema" xmlns:xs="http://www.w3.org/2001/XMLSchema" xmlns:p="http://schemas.microsoft.com/office/2006/metadata/properties" xmlns:ns2="e9093145-2d44-4091-8766-edb8926964aa" xmlns:ns3="c76bbb8c-119e-4d9f-a0df-7bb2154ec2e9" targetNamespace="http://schemas.microsoft.com/office/2006/metadata/properties" ma:root="true" ma:fieldsID="b1c18efa1ff7bd6340135f06c4a4bacc" ns2:_="" ns3:_="">
    <xsd:import namespace="e9093145-2d44-4091-8766-edb8926964aa"/>
    <xsd:import namespace="c76bbb8c-119e-4d9f-a0df-7bb2154ec2e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93145-2d44-4091-8766-edb8926964a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c9ddacb5-4efc-407f-855c-b7792ca91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bbb8c-119e-4d9f-a0df-7bb2154ec2e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b60009-c7b0-4786-8a0d-b7c23ee0b721}" ma:internalName="TaxCatchAll" ma:showField="CatchAllData" ma:web="c76bbb8c-119e-4d9f-a0df-7bb2154ec2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093145-2d44-4091-8766-edb8926964aa">
      <Terms xmlns="http://schemas.microsoft.com/office/infopath/2007/PartnerControls"/>
    </lcf76f155ced4ddcb4097134ff3c332f>
    <TaxCatchAll xmlns="c76bbb8c-119e-4d9f-a0df-7bb2154ec2e9" xsi:nil="true"/>
  </documentManagement>
</p:properties>
</file>

<file path=customXml/itemProps1.xml><?xml version="1.0" encoding="utf-8"?>
<ds:datastoreItem xmlns:ds="http://schemas.openxmlformats.org/officeDocument/2006/customXml" ds:itemID="{BE0F1628-369A-4D8E-B2BD-D6214557AA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FAD39-1B85-42A7-A5D2-0388F77FE3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93145-2d44-4091-8766-edb8926964aa"/>
    <ds:schemaRef ds:uri="c76bbb8c-119e-4d9f-a0df-7bb2154ec2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1C557-FA6B-4AEB-9349-7E813E46C256}">
  <ds:schemaRefs>
    <ds:schemaRef ds:uri="http://schemas.microsoft.com/office/2006/metadata/properties"/>
    <ds:schemaRef ds:uri="http://schemas.microsoft.com/office/infopath/2007/PartnerControls"/>
    <ds:schemaRef ds:uri="e9093145-2d44-4091-8766-edb8926964aa"/>
    <ds:schemaRef ds:uri="c76bbb8c-119e-4d9f-a0df-7bb2154ec2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2022_09_29_Tornio_pp_maailmanluokan_rajakaupunki_2030</Template>
  <TotalTime>105</TotalTime>
  <Words>1092</Words>
  <Application>Microsoft Office PowerPoint</Application>
  <PresentationFormat>Mukautettu</PresentationFormat>
  <Paragraphs>114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Raleway</vt:lpstr>
      <vt:lpstr>System Font Regular</vt:lpstr>
      <vt:lpstr>Wingdings</vt:lpstr>
      <vt:lpstr>Office-teema</vt:lpstr>
      <vt:lpstr>1_Office-teema</vt:lpstr>
      <vt:lpstr>Lapsiystävällinen kunta toimintasuunnitelma</vt:lpstr>
      <vt:lpstr>Sisällysluettelo</vt:lpstr>
      <vt:lpstr>Mitä UNICEF edellyttää mallissa mukana olevalta kunnalta?</vt:lpstr>
      <vt:lpstr>Visio</vt:lpstr>
      <vt:lpstr>Tavoitteet ja toimenpiteet</vt:lpstr>
      <vt:lpstr>1. Kuntastrategia sisältää tavoitteen lapsen oikeuksien ja lapsiystävällisyyden toteutumisesta</vt:lpstr>
      <vt:lpstr>2. Kunnan viranhaltijat, työntekijät, luottamushenkilöt ja keskeiset sidosryhmät on perehdytetty lapsen oikeuksiin. Lapsen oikeudet ovat osana kunnan perehdytysohjelmia.</vt:lpstr>
      <vt:lpstr>3. Lapsivaikutusten arvioinnin (LAVA) käyttöönoton ja systemaattiseen toteuttamisen tueksi on kunnassa käytössä selkeät ohjeistukset.</vt:lpstr>
      <vt:lpstr>4. Kunnan palveluita koskeva palautteenkeruu on lapsiystävällistä, säännönmukaista ja järjestelmällistä.</vt:lpstr>
      <vt:lpstr>5. Lapset ja nuoret kokevat olonsa turvallisemmaksi asua Torniossa.</vt:lpstr>
      <vt:lpstr> </vt:lpstr>
      <vt:lpstr>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Maailmanluokan rajakaupunki 2030</dc:title>
  <dc:creator>anna-erika.heikkila</dc:creator>
  <cp:lastModifiedBy>Johanna Haapalainen</cp:lastModifiedBy>
  <cp:revision>2</cp:revision>
  <dcterms:created xsi:type="dcterms:W3CDTF">2022-09-30T06:44:01Z</dcterms:created>
  <dcterms:modified xsi:type="dcterms:W3CDTF">2025-03-17T08:28:39Z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0x010100B7658B176718BC46956FEA86255570D0</vt:lpwstr>
  </property>
</Properties>
</file>